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96" r:id="rId3"/>
    <p:sldId id="260" r:id="rId4"/>
    <p:sldId id="292" r:id="rId5"/>
    <p:sldId id="294" r:id="rId6"/>
    <p:sldId id="295" r:id="rId7"/>
    <p:sldId id="293" r:id="rId8"/>
    <p:sldId id="259" r:id="rId9"/>
    <p:sldId id="257" r:id="rId10"/>
    <p:sldId id="258" r:id="rId11"/>
    <p:sldId id="263" r:id="rId12"/>
    <p:sldId id="264" r:id="rId13"/>
    <p:sldId id="266" r:id="rId14"/>
    <p:sldId id="269" r:id="rId15"/>
    <p:sldId id="267" r:id="rId16"/>
    <p:sldId id="268" r:id="rId17"/>
    <p:sldId id="270" r:id="rId18"/>
    <p:sldId id="271" r:id="rId19"/>
    <p:sldId id="272" r:id="rId20"/>
    <p:sldId id="273" r:id="rId21"/>
    <p:sldId id="274" r:id="rId22"/>
    <p:sldId id="276" r:id="rId23"/>
    <p:sldId id="277" r:id="rId24"/>
    <p:sldId id="278" r:id="rId25"/>
    <p:sldId id="281" r:id="rId26"/>
    <p:sldId id="282" r:id="rId27"/>
    <p:sldId id="283" r:id="rId28"/>
    <p:sldId id="284" r:id="rId29"/>
    <p:sldId id="286" r:id="rId30"/>
    <p:sldId id="291" r:id="rId31"/>
    <p:sldId id="290"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09AA2E-51D9-479F-9F07-FFF929B2C5C5}" v="133" dt="2025-08-22T09:24:36.7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889" autoAdjust="0"/>
  </p:normalViewPr>
  <p:slideViewPr>
    <p:cSldViewPr snapToGrid="0">
      <p:cViewPr varScale="1">
        <p:scale>
          <a:sx n="73" d="100"/>
          <a:sy n="73" d="100"/>
        </p:scale>
        <p:origin x="10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a D'Souza" userId="467a1a8e0b6aa3bf" providerId="LiveId" clId="{1D09AA2E-51D9-479F-9F07-FFF929B2C5C5}"/>
    <pc:docChg chg="undo custSel addSld delSld modSld sldOrd">
      <pc:chgData name="Smitha D'Souza" userId="467a1a8e0b6aa3bf" providerId="LiveId" clId="{1D09AA2E-51D9-479F-9F07-FFF929B2C5C5}" dt="2025-08-22T10:27:07.636" v="6430" actId="208"/>
      <pc:docMkLst>
        <pc:docMk/>
      </pc:docMkLst>
      <pc:sldChg chg="addSp delSp modSp mod">
        <pc:chgData name="Smitha D'Souza" userId="467a1a8e0b6aa3bf" providerId="LiveId" clId="{1D09AA2E-51D9-479F-9F07-FFF929B2C5C5}" dt="2025-08-22T09:16:14.762" v="6181" actId="14100"/>
        <pc:sldMkLst>
          <pc:docMk/>
          <pc:sldMk cId="3842866203" sldId="256"/>
        </pc:sldMkLst>
        <pc:spChg chg="mod">
          <ac:chgData name="Smitha D'Souza" userId="467a1a8e0b6aa3bf" providerId="LiveId" clId="{1D09AA2E-51D9-479F-9F07-FFF929B2C5C5}" dt="2025-08-22T09:15:09.170" v="6173" actId="14100"/>
          <ac:spMkLst>
            <pc:docMk/>
            <pc:sldMk cId="3842866203" sldId="256"/>
            <ac:spMk id="2" creationId="{D08E764B-B65A-B02D-362C-FCBD811FD1A2}"/>
          </ac:spMkLst>
        </pc:spChg>
        <pc:spChg chg="add del mod">
          <ac:chgData name="Smitha D'Souza" userId="467a1a8e0b6aa3bf" providerId="LiveId" clId="{1D09AA2E-51D9-479F-9F07-FFF929B2C5C5}" dt="2025-08-21T14:59:19.161" v="4400" actId="478"/>
          <ac:spMkLst>
            <pc:docMk/>
            <pc:sldMk cId="3842866203" sldId="256"/>
            <ac:spMk id="3" creationId="{E6916FF8-48F7-70A1-7CA0-3E4CFD92336E}"/>
          </ac:spMkLst>
        </pc:spChg>
        <pc:spChg chg="add mod">
          <ac:chgData name="Smitha D'Souza" userId="467a1a8e0b6aa3bf" providerId="LiveId" clId="{1D09AA2E-51D9-479F-9F07-FFF929B2C5C5}" dt="2025-08-22T09:16:14.762" v="6181" actId="14100"/>
          <ac:spMkLst>
            <pc:docMk/>
            <pc:sldMk cId="3842866203" sldId="256"/>
            <ac:spMk id="4" creationId="{2AC15450-F1BA-F282-15D1-C497633EC8C6}"/>
          </ac:spMkLst>
        </pc:spChg>
      </pc:sldChg>
      <pc:sldChg chg="addSp delSp modSp mod">
        <pc:chgData name="Smitha D'Souza" userId="467a1a8e0b6aa3bf" providerId="LiveId" clId="{1D09AA2E-51D9-479F-9F07-FFF929B2C5C5}" dt="2025-08-22T05:47:28.848" v="5675" actId="113"/>
        <pc:sldMkLst>
          <pc:docMk/>
          <pc:sldMk cId="1011368614" sldId="257"/>
        </pc:sldMkLst>
        <pc:spChg chg="mod">
          <ac:chgData name="Smitha D'Souza" userId="467a1a8e0b6aa3bf" providerId="LiveId" clId="{1D09AA2E-51D9-479F-9F07-FFF929B2C5C5}" dt="2025-08-21T15:04:22.682" v="4429" actId="1076"/>
          <ac:spMkLst>
            <pc:docMk/>
            <pc:sldMk cId="1011368614" sldId="257"/>
            <ac:spMk id="2" creationId="{55AD42AC-2A33-9F75-47C2-6D62458FA048}"/>
          </ac:spMkLst>
        </pc:spChg>
        <pc:spChg chg="mod">
          <ac:chgData name="Smitha D'Souza" userId="467a1a8e0b6aa3bf" providerId="LiveId" clId="{1D09AA2E-51D9-479F-9F07-FFF929B2C5C5}" dt="2025-08-22T05:47:28.848" v="5675" actId="113"/>
          <ac:spMkLst>
            <pc:docMk/>
            <pc:sldMk cId="1011368614" sldId="257"/>
            <ac:spMk id="3" creationId="{B90E87DE-06A4-6DC7-2FD5-9CF10F77C406}"/>
          </ac:spMkLst>
        </pc:spChg>
        <pc:spChg chg="add del mod">
          <ac:chgData name="Smitha D'Souza" userId="467a1a8e0b6aa3bf" providerId="LiveId" clId="{1D09AA2E-51D9-479F-9F07-FFF929B2C5C5}" dt="2025-08-21T15:00:16.036" v="4405" actId="478"/>
          <ac:spMkLst>
            <pc:docMk/>
            <pc:sldMk cId="1011368614" sldId="257"/>
            <ac:spMk id="4" creationId="{58CF3243-8D7D-76E9-0B2E-3FBD7DEA673A}"/>
          </ac:spMkLst>
        </pc:spChg>
      </pc:sldChg>
      <pc:sldChg chg="modSp mod">
        <pc:chgData name="Smitha D'Souza" userId="467a1a8e0b6aa3bf" providerId="LiveId" clId="{1D09AA2E-51D9-479F-9F07-FFF929B2C5C5}" dt="2025-08-22T05:49:31.060" v="5697" actId="113"/>
        <pc:sldMkLst>
          <pc:docMk/>
          <pc:sldMk cId="2842508695" sldId="258"/>
        </pc:sldMkLst>
        <pc:spChg chg="mod">
          <ac:chgData name="Smitha D'Souza" userId="467a1a8e0b6aa3bf" providerId="LiveId" clId="{1D09AA2E-51D9-479F-9F07-FFF929B2C5C5}" dt="2025-08-22T05:49:31.060" v="5697" actId="113"/>
          <ac:spMkLst>
            <pc:docMk/>
            <pc:sldMk cId="2842508695" sldId="258"/>
            <ac:spMk id="3" creationId="{19387543-0DE2-4340-BDC7-514124586A2B}"/>
          </ac:spMkLst>
        </pc:spChg>
      </pc:sldChg>
      <pc:sldChg chg="addSp delSp modSp mod">
        <pc:chgData name="Smitha D'Souza" userId="467a1a8e0b6aa3bf" providerId="LiveId" clId="{1D09AA2E-51D9-479F-9F07-FFF929B2C5C5}" dt="2025-08-21T16:06:28.765" v="4662" actId="1076"/>
        <pc:sldMkLst>
          <pc:docMk/>
          <pc:sldMk cId="3556148323" sldId="259"/>
        </pc:sldMkLst>
        <pc:spChg chg="mod">
          <ac:chgData name="Smitha D'Souza" userId="467a1a8e0b6aa3bf" providerId="LiveId" clId="{1D09AA2E-51D9-479F-9F07-FFF929B2C5C5}" dt="2025-08-21T16:06:28.765" v="4662" actId="1076"/>
          <ac:spMkLst>
            <pc:docMk/>
            <pc:sldMk cId="3556148323" sldId="259"/>
            <ac:spMk id="2" creationId="{DD605669-CF67-720F-4EDB-14723BB2F622}"/>
          </ac:spMkLst>
        </pc:spChg>
        <pc:spChg chg="add del mod">
          <ac:chgData name="Smitha D'Souza" userId="467a1a8e0b6aa3bf" providerId="LiveId" clId="{1D09AA2E-51D9-479F-9F07-FFF929B2C5C5}" dt="2025-08-21T16:06:15.661" v="4660" actId="478"/>
          <ac:spMkLst>
            <pc:docMk/>
            <pc:sldMk cId="3556148323" sldId="259"/>
            <ac:spMk id="4" creationId="{4CFC7629-ECB7-EECE-D617-256AD79DBB41}"/>
          </ac:spMkLst>
        </pc:spChg>
        <pc:picChg chg="mod">
          <ac:chgData name="Smitha D'Souza" userId="467a1a8e0b6aa3bf" providerId="LiveId" clId="{1D09AA2E-51D9-479F-9F07-FFF929B2C5C5}" dt="2025-08-21T16:06:21.913" v="4661" actId="1076"/>
          <ac:picMkLst>
            <pc:docMk/>
            <pc:sldMk cId="3556148323" sldId="259"/>
            <ac:picMk id="2050" creationId="{D54529D9-CA80-0667-9A99-B416AF72A684}"/>
          </ac:picMkLst>
        </pc:picChg>
      </pc:sldChg>
      <pc:sldChg chg="addSp modSp mod">
        <pc:chgData name="Smitha D'Souza" userId="467a1a8e0b6aa3bf" providerId="LiveId" clId="{1D09AA2E-51D9-479F-9F07-FFF929B2C5C5}" dt="2025-08-21T15:57:08.838" v="4549" actId="20577"/>
        <pc:sldMkLst>
          <pc:docMk/>
          <pc:sldMk cId="847925425" sldId="260"/>
        </pc:sldMkLst>
        <pc:spChg chg="mod">
          <ac:chgData name="Smitha D'Souza" userId="467a1a8e0b6aa3bf" providerId="LiveId" clId="{1D09AA2E-51D9-479F-9F07-FFF929B2C5C5}" dt="2025-08-21T14:57:49.664" v="4395" actId="20577"/>
          <ac:spMkLst>
            <pc:docMk/>
            <pc:sldMk cId="847925425" sldId="260"/>
            <ac:spMk id="2" creationId="{E465B292-E840-FD7A-BFF7-F019EAE39DB3}"/>
          </ac:spMkLst>
        </pc:spChg>
        <pc:spChg chg="mod">
          <ac:chgData name="Smitha D'Souza" userId="467a1a8e0b6aa3bf" providerId="LiveId" clId="{1D09AA2E-51D9-479F-9F07-FFF929B2C5C5}" dt="2025-08-21T15:57:08.838" v="4549" actId="20577"/>
          <ac:spMkLst>
            <pc:docMk/>
            <pc:sldMk cId="847925425" sldId="260"/>
            <ac:spMk id="3" creationId="{9E5C89E9-0BC8-C7DB-8404-33411A8F922A}"/>
          </ac:spMkLst>
        </pc:spChg>
        <pc:spChg chg="add mod">
          <ac:chgData name="Smitha D'Souza" userId="467a1a8e0b6aa3bf" providerId="LiveId" clId="{1D09AA2E-51D9-479F-9F07-FFF929B2C5C5}" dt="2025-08-21T15:03:45.696" v="4425" actId="1076"/>
          <ac:spMkLst>
            <pc:docMk/>
            <pc:sldMk cId="847925425" sldId="260"/>
            <ac:spMk id="4" creationId="{6FE3A534-EF09-4601-0C6E-75292EAAF4B7}"/>
          </ac:spMkLst>
        </pc:spChg>
      </pc:sldChg>
      <pc:sldChg chg="addSp delSp modSp mod">
        <pc:chgData name="Smitha D'Souza" userId="467a1a8e0b6aa3bf" providerId="LiveId" clId="{1D09AA2E-51D9-479F-9F07-FFF929B2C5C5}" dt="2025-08-22T06:16:28.413" v="5862" actId="1076"/>
        <pc:sldMkLst>
          <pc:docMk/>
          <pc:sldMk cId="2657716423" sldId="263"/>
        </pc:sldMkLst>
        <pc:spChg chg="mod">
          <ac:chgData name="Smitha D'Souza" userId="467a1a8e0b6aa3bf" providerId="LiveId" clId="{1D09AA2E-51D9-479F-9F07-FFF929B2C5C5}" dt="2025-08-22T05:53:06.577" v="5711" actId="14100"/>
          <ac:spMkLst>
            <pc:docMk/>
            <pc:sldMk cId="2657716423" sldId="263"/>
            <ac:spMk id="2" creationId="{45B1774E-1E26-629A-3F93-5EFD6FEAAA14}"/>
          </ac:spMkLst>
        </pc:spChg>
        <pc:spChg chg="mod">
          <ac:chgData name="Smitha D'Souza" userId="467a1a8e0b6aa3bf" providerId="LiveId" clId="{1D09AA2E-51D9-479F-9F07-FFF929B2C5C5}" dt="2025-08-22T06:16:00.215" v="5859" actId="113"/>
          <ac:spMkLst>
            <pc:docMk/>
            <pc:sldMk cId="2657716423" sldId="263"/>
            <ac:spMk id="3" creationId="{5EF4170F-B56D-4ECF-0519-27A7246DFB2B}"/>
          </ac:spMkLst>
        </pc:spChg>
        <pc:spChg chg="add del mod">
          <ac:chgData name="Smitha D'Souza" userId="467a1a8e0b6aa3bf" providerId="LiveId" clId="{1D09AA2E-51D9-479F-9F07-FFF929B2C5C5}" dt="2025-08-21T15:01:02.778" v="4408" actId="478"/>
          <ac:spMkLst>
            <pc:docMk/>
            <pc:sldMk cId="2657716423" sldId="263"/>
            <ac:spMk id="4" creationId="{3C8ADDA5-8286-3DD2-8FC6-7935A8F9C17F}"/>
          </ac:spMkLst>
        </pc:spChg>
        <pc:spChg chg="add del mod">
          <ac:chgData name="Smitha D'Souza" userId="467a1a8e0b6aa3bf" providerId="LiveId" clId="{1D09AA2E-51D9-479F-9F07-FFF929B2C5C5}" dt="2025-08-21T15:02:00.078" v="4417" actId="478"/>
          <ac:spMkLst>
            <pc:docMk/>
            <pc:sldMk cId="2657716423" sldId="263"/>
            <ac:spMk id="7" creationId="{F7564823-423A-83DE-187C-20B9BBB7F9F1}"/>
          </ac:spMkLst>
        </pc:spChg>
        <pc:spChg chg="mod">
          <ac:chgData name="Smitha D'Souza" userId="467a1a8e0b6aa3bf" providerId="LiveId" clId="{1D09AA2E-51D9-479F-9F07-FFF929B2C5C5}" dt="2025-08-22T06:16:23.311" v="5861" actId="1076"/>
          <ac:spMkLst>
            <pc:docMk/>
            <pc:sldMk cId="2657716423" sldId="263"/>
            <ac:spMk id="8" creationId="{5E50A7E0-1DD5-2E47-AE81-9BFFEEF7ABAF}"/>
          </ac:spMkLst>
        </pc:spChg>
        <pc:spChg chg="mod">
          <ac:chgData name="Smitha D'Souza" userId="467a1a8e0b6aa3bf" providerId="LiveId" clId="{1D09AA2E-51D9-479F-9F07-FFF929B2C5C5}" dt="2025-08-22T05:53:28.215" v="5713" actId="1076"/>
          <ac:spMkLst>
            <pc:docMk/>
            <pc:sldMk cId="2657716423" sldId="263"/>
            <ac:spMk id="9" creationId="{72CF7A6F-8E81-CED9-259A-45DFFB77108B}"/>
          </ac:spMkLst>
        </pc:spChg>
        <pc:spChg chg="mod">
          <ac:chgData name="Smitha D'Souza" userId="467a1a8e0b6aa3bf" providerId="LiveId" clId="{1D09AA2E-51D9-479F-9F07-FFF929B2C5C5}" dt="2025-08-22T06:16:28.413" v="5862" actId="1076"/>
          <ac:spMkLst>
            <pc:docMk/>
            <pc:sldMk cId="2657716423" sldId="263"/>
            <ac:spMk id="10" creationId="{77C50660-7474-791A-51F6-A07206EBF77D}"/>
          </ac:spMkLst>
        </pc:spChg>
        <pc:spChg chg="mod">
          <ac:chgData name="Smitha D'Souza" userId="467a1a8e0b6aa3bf" providerId="LiveId" clId="{1D09AA2E-51D9-479F-9F07-FFF929B2C5C5}" dt="2025-08-22T06:16:13.578" v="5860" actId="1076"/>
          <ac:spMkLst>
            <pc:docMk/>
            <pc:sldMk cId="2657716423" sldId="263"/>
            <ac:spMk id="11" creationId="{BDFFFB78-1A5E-F85C-C7F5-A2C07203D507}"/>
          </ac:spMkLst>
        </pc:spChg>
        <pc:picChg chg="mod">
          <ac:chgData name="Smitha D'Souza" userId="467a1a8e0b6aa3bf" providerId="LiveId" clId="{1D09AA2E-51D9-479F-9F07-FFF929B2C5C5}" dt="2025-08-22T06:12:02.621" v="5853" actId="1076"/>
          <ac:picMkLst>
            <pc:docMk/>
            <pc:sldMk cId="2657716423" sldId="263"/>
            <ac:picMk id="6" creationId="{FEE58A50-3B8A-2121-4B49-8CAE7F3E0F8E}"/>
          </ac:picMkLst>
        </pc:picChg>
        <pc:picChg chg="mod">
          <ac:chgData name="Smitha D'Souza" userId="467a1a8e0b6aa3bf" providerId="LiveId" clId="{1D09AA2E-51D9-479F-9F07-FFF929B2C5C5}" dt="2025-08-22T06:12:04.857" v="5854" actId="1076"/>
          <ac:picMkLst>
            <pc:docMk/>
            <pc:sldMk cId="2657716423" sldId="263"/>
            <ac:picMk id="12" creationId="{F27D94B9-D66F-3560-2A38-1DE8B8EDF89C}"/>
          </ac:picMkLst>
        </pc:picChg>
      </pc:sldChg>
      <pc:sldChg chg="modSp mod">
        <pc:chgData name="Smitha D'Souza" userId="467a1a8e0b6aa3bf" providerId="LiveId" clId="{1D09AA2E-51D9-479F-9F07-FFF929B2C5C5}" dt="2025-08-22T06:16:47.129" v="5864" actId="20577"/>
        <pc:sldMkLst>
          <pc:docMk/>
          <pc:sldMk cId="935645843" sldId="264"/>
        </pc:sldMkLst>
        <pc:spChg chg="mod">
          <ac:chgData name="Smitha D'Souza" userId="467a1a8e0b6aa3bf" providerId="LiveId" clId="{1D09AA2E-51D9-479F-9F07-FFF929B2C5C5}" dt="2025-08-22T06:16:47.129" v="5864" actId="20577"/>
          <ac:spMkLst>
            <pc:docMk/>
            <pc:sldMk cId="935645843" sldId="264"/>
            <ac:spMk id="2" creationId="{23AE1B9C-D22C-A289-56CC-4A4E53854DA0}"/>
          </ac:spMkLst>
        </pc:spChg>
        <pc:picChg chg="mod">
          <ac:chgData name="Smitha D'Souza" userId="467a1a8e0b6aa3bf" providerId="LiveId" clId="{1D09AA2E-51D9-479F-9F07-FFF929B2C5C5}" dt="2025-08-22T05:53:45.718" v="5716" actId="1076"/>
          <ac:picMkLst>
            <pc:docMk/>
            <pc:sldMk cId="935645843" sldId="264"/>
            <ac:picMk id="5" creationId="{28B4D894-C599-0CC8-D67A-6902301C936C}"/>
          </ac:picMkLst>
        </pc:picChg>
      </pc:sldChg>
      <pc:sldChg chg="addSp delSp modSp mod">
        <pc:chgData name="Smitha D'Souza" userId="467a1a8e0b6aa3bf" providerId="LiveId" clId="{1D09AA2E-51D9-479F-9F07-FFF929B2C5C5}" dt="2025-08-22T06:16:58.351" v="5867" actId="113"/>
        <pc:sldMkLst>
          <pc:docMk/>
          <pc:sldMk cId="3219844734" sldId="266"/>
        </pc:sldMkLst>
        <pc:spChg chg="add del mod">
          <ac:chgData name="Smitha D'Souza" userId="467a1a8e0b6aa3bf" providerId="LiveId" clId="{1D09AA2E-51D9-479F-9F07-FFF929B2C5C5}" dt="2025-08-22T06:16:58.351" v="5867" actId="113"/>
          <ac:spMkLst>
            <pc:docMk/>
            <pc:sldMk cId="3219844734" sldId="266"/>
            <ac:spMk id="2" creationId="{9E08CF28-5F9B-C565-509D-5DE2A395EBCC}"/>
          </ac:spMkLst>
        </pc:spChg>
        <pc:spChg chg="add del mod">
          <ac:chgData name="Smitha D'Souza" userId="467a1a8e0b6aa3bf" providerId="LiveId" clId="{1D09AA2E-51D9-479F-9F07-FFF929B2C5C5}" dt="2025-08-21T16:15:07.583" v="4736" actId="478"/>
          <ac:spMkLst>
            <pc:docMk/>
            <pc:sldMk cId="3219844734" sldId="266"/>
            <ac:spMk id="5" creationId="{0288374B-0565-2270-0B4B-EA8C1C11D22E}"/>
          </ac:spMkLst>
        </pc:spChg>
        <pc:spChg chg="add mod">
          <ac:chgData name="Smitha D'Souza" userId="467a1a8e0b6aa3bf" providerId="LiveId" clId="{1D09AA2E-51D9-479F-9F07-FFF929B2C5C5}" dt="2025-08-21T16:16:10.604" v="4750" actId="1076"/>
          <ac:spMkLst>
            <pc:docMk/>
            <pc:sldMk cId="3219844734" sldId="266"/>
            <ac:spMk id="7" creationId="{DD7F2A1E-A860-CD4C-AD90-1D35B8CABD5D}"/>
          </ac:spMkLst>
        </pc:spChg>
        <pc:spChg chg="add mod">
          <ac:chgData name="Smitha D'Souza" userId="467a1a8e0b6aa3bf" providerId="LiveId" clId="{1D09AA2E-51D9-479F-9F07-FFF929B2C5C5}" dt="2025-08-21T16:16:48.829" v="4773" actId="1076"/>
          <ac:spMkLst>
            <pc:docMk/>
            <pc:sldMk cId="3219844734" sldId="266"/>
            <ac:spMk id="9" creationId="{E5430068-75A0-BA09-7187-3669258D455C}"/>
          </ac:spMkLst>
        </pc:spChg>
        <pc:picChg chg="mod">
          <ac:chgData name="Smitha D'Souza" userId="467a1a8e0b6aa3bf" providerId="LiveId" clId="{1D09AA2E-51D9-479F-9F07-FFF929B2C5C5}" dt="2025-08-22T06:12:20.249" v="5855" actId="1076"/>
          <ac:picMkLst>
            <pc:docMk/>
            <pc:sldMk cId="3219844734" sldId="266"/>
            <ac:picMk id="6" creationId="{D6B8D910-E383-4A53-9E9C-DC33150F4B22}"/>
          </ac:picMkLst>
        </pc:picChg>
        <pc:picChg chg="mod">
          <ac:chgData name="Smitha D'Souza" userId="467a1a8e0b6aa3bf" providerId="LiveId" clId="{1D09AA2E-51D9-479F-9F07-FFF929B2C5C5}" dt="2025-08-22T05:53:55.096" v="5717" actId="14100"/>
          <ac:picMkLst>
            <pc:docMk/>
            <pc:sldMk cId="3219844734" sldId="266"/>
            <ac:picMk id="8" creationId="{AC46F894-5072-84B7-12F1-A123EDA7D669}"/>
          </ac:picMkLst>
        </pc:picChg>
        <pc:picChg chg="mod">
          <ac:chgData name="Smitha D'Souza" userId="467a1a8e0b6aa3bf" providerId="LiveId" clId="{1D09AA2E-51D9-479F-9F07-FFF929B2C5C5}" dt="2025-08-22T05:53:59.991" v="5719" actId="14100"/>
          <ac:picMkLst>
            <pc:docMk/>
            <pc:sldMk cId="3219844734" sldId="266"/>
            <ac:picMk id="10" creationId="{8AC310C4-89BD-BF81-EC37-508C9B91F6F5}"/>
          </ac:picMkLst>
        </pc:picChg>
      </pc:sldChg>
      <pc:sldChg chg="addSp modSp mod">
        <pc:chgData name="Smitha D'Souza" userId="467a1a8e0b6aa3bf" providerId="LiveId" clId="{1D09AA2E-51D9-479F-9F07-FFF929B2C5C5}" dt="2025-08-22T06:14:46.168" v="5857" actId="1036"/>
        <pc:sldMkLst>
          <pc:docMk/>
          <pc:sldMk cId="4010458825" sldId="267"/>
        </pc:sldMkLst>
        <pc:picChg chg="mod">
          <ac:chgData name="Smitha D'Souza" userId="467a1a8e0b6aa3bf" providerId="LiveId" clId="{1D09AA2E-51D9-479F-9F07-FFF929B2C5C5}" dt="2025-08-22T05:56:30.056" v="5721" actId="1076"/>
          <ac:picMkLst>
            <pc:docMk/>
            <pc:sldMk cId="4010458825" sldId="267"/>
            <ac:picMk id="3" creationId="{9BBAFBB0-01EC-2608-849E-A167CEB18D68}"/>
          </ac:picMkLst>
        </pc:picChg>
        <pc:picChg chg="add mod">
          <ac:chgData name="Smitha D'Souza" userId="467a1a8e0b6aa3bf" providerId="LiveId" clId="{1D09AA2E-51D9-479F-9F07-FFF929B2C5C5}" dt="2025-08-20T10:30:51.429" v="51" actId="1076"/>
          <ac:picMkLst>
            <pc:docMk/>
            <pc:sldMk cId="4010458825" sldId="267"/>
            <ac:picMk id="4" creationId="{850A737D-6996-8278-864D-DDEB469A9FDA}"/>
          </ac:picMkLst>
        </pc:picChg>
        <pc:picChg chg="add mod">
          <ac:chgData name="Smitha D'Souza" userId="467a1a8e0b6aa3bf" providerId="LiveId" clId="{1D09AA2E-51D9-479F-9F07-FFF929B2C5C5}" dt="2025-08-22T05:56:00.610" v="5720" actId="14100"/>
          <ac:picMkLst>
            <pc:docMk/>
            <pc:sldMk cId="4010458825" sldId="267"/>
            <ac:picMk id="6" creationId="{E2D1A7B2-9A06-3954-87AD-27F24FF48A80}"/>
          </ac:picMkLst>
        </pc:picChg>
        <pc:picChg chg="add mod">
          <ac:chgData name="Smitha D'Souza" userId="467a1a8e0b6aa3bf" providerId="LiveId" clId="{1D09AA2E-51D9-479F-9F07-FFF929B2C5C5}" dt="2025-08-20T10:30:35.822" v="47" actId="1076"/>
          <ac:picMkLst>
            <pc:docMk/>
            <pc:sldMk cId="4010458825" sldId="267"/>
            <ac:picMk id="8" creationId="{56FB8D0E-2158-2CC8-24D0-C07043A1E1AE}"/>
          </ac:picMkLst>
        </pc:picChg>
        <pc:picChg chg="add mod">
          <ac:chgData name="Smitha D'Souza" userId="467a1a8e0b6aa3bf" providerId="LiveId" clId="{1D09AA2E-51D9-479F-9F07-FFF929B2C5C5}" dt="2025-08-22T06:14:46.168" v="5857" actId="1036"/>
          <ac:picMkLst>
            <pc:docMk/>
            <pc:sldMk cId="4010458825" sldId="267"/>
            <ac:picMk id="10" creationId="{ECC4A136-72A6-9498-9A28-C610969B0C0C}"/>
          </ac:picMkLst>
        </pc:picChg>
      </pc:sldChg>
      <pc:sldChg chg="modSp mod">
        <pc:chgData name="Smitha D'Souza" userId="467a1a8e0b6aa3bf" providerId="LiveId" clId="{1D09AA2E-51D9-479F-9F07-FFF929B2C5C5}" dt="2025-08-22T05:57:38.759" v="5726" actId="14100"/>
        <pc:sldMkLst>
          <pc:docMk/>
          <pc:sldMk cId="2872922387" sldId="268"/>
        </pc:sldMkLst>
        <pc:spChg chg="mod">
          <ac:chgData name="Smitha D'Souza" userId="467a1a8e0b6aa3bf" providerId="LiveId" clId="{1D09AA2E-51D9-479F-9F07-FFF929B2C5C5}" dt="2025-08-21T16:23:10.083" v="4823" actId="313"/>
          <ac:spMkLst>
            <pc:docMk/>
            <pc:sldMk cId="2872922387" sldId="268"/>
            <ac:spMk id="2" creationId="{5146ACD8-3A2D-AC83-A2C6-7C912C9DE97C}"/>
          </ac:spMkLst>
        </pc:spChg>
        <pc:picChg chg="mod">
          <ac:chgData name="Smitha D'Souza" userId="467a1a8e0b6aa3bf" providerId="LiveId" clId="{1D09AA2E-51D9-479F-9F07-FFF929B2C5C5}" dt="2025-08-22T05:57:38.759" v="5726" actId="14100"/>
          <ac:picMkLst>
            <pc:docMk/>
            <pc:sldMk cId="2872922387" sldId="268"/>
            <ac:picMk id="6" creationId="{AB15C6B8-B7C8-3F99-9293-19823926C515}"/>
          </ac:picMkLst>
        </pc:picChg>
      </pc:sldChg>
      <pc:sldChg chg="modSp mod">
        <pc:chgData name="Smitha D'Souza" userId="467a1a8e0b6aa3bf" providerId="LiveId" clId="{1D09AA2E-51D9-479F-9F07-FFF929B2C5C5}" dt="2025-08-22T06:17:03.760" v="5869" actId="20577"/>
        <pc:sldMkLst>
          <pc:docMk/>
          <pc:sldMk cId="751334875" sldId="269"/>
        </pc:sldMkLst>
        <pc:spChg chg="mod">
          <ac:chgData name="Smitha D'Souza" userId="467a1a8e0b6aa3bf" providerId="LiveId" clId="{1D09AA2E-51D9-479F-9F07-FFF929B2C5C5}" dt="2025-08-22T06:17:03.760" v="5869" actId="20577"/>
          <ac:spMkLst>
            <pc:docMk/>
            <pc:sldMk cId="751334875" sldId="269"/>
            <ac:spMk id="2" creationId="{7C76DC4B-C9C4-8E95-DF40-338E310A003C}"/>
          </ac:spMkLst>
        </pc:spChg>
        <pc:spChg chg="mod">
          <ac:chgData name="Smitha D'Souza" userId="467a1a8e0b6aa3bf" providerId="LiveId" clId="{1D09AA2E-51D9-479F-9F07-FFF929B2C5C5}" dt="2025-08-21T15:08:39.088" v="4463" actId="1076"/>
          <ac:spMkLst>
            <pc:docMk/>
            <pc:sldMk cId="751334875" sldId="269"/>
            <ac:spMk id="5" creationId="{7B333F68-6B27-69B5-5B64-F815C1E296ED}"/>
          </ac:spMkLst>
        </pc:spChg>
        <pc:spChg chg="mod">
          <ac:chgData name="Smitha D'Souza" userId="467a1a8e0b6aa3bf" providerId="LiveId" clId="{1D09AA2E-51D9-479F-9F07-FFF929B2C5C5}" dt="2025-08-21T15:08:42.504" v="4464" actId="1076"/>
          <ac:spMkLst>
            <pc:docMk/>
            <pc:sldMk cId="751334875" sldId="269"/>
            <ac:spMk id="6" creationId="{2B7E0845-05B1-6BFE-1BFC-19DD7DB37734}"/>
          </ac:spMkLst>
        </pc:spChg>
        <pc:spChg chg="mod">
          <ac:chgData name="Smitha D'Souza" userId="467a1a8e0b6aa3bf" providerId="LiveId" clId="{1D09AA2E-51D9-479F-9F07-FFF929B2C5C5}" dt="2025-08-21T15:08:45.721" v="4465" actId="1076"/>
          <ac:spMkLst>
            <pc:docMk/>
            <pc:sldMk cId="751334875" sldId="269"/>
            <ac:spMk id="7" creationId="{5772805A-6B93-0C8C-A5EB-3A9859C5FF4D}"/>
          </ac:spMkLst>
        </pc:spChg>
        <pc:spChg chg="mod">
          <ac:chgData name="Smitha D'Souza" userId="467a1a8e0b6aa3bf" providerId="LiveId" clId="{1D09AA2E-51D9-479F-9F07-FFF929B2C5C5}" dt="2025-08-21T15:08:49.684" v="4466" actId="1076"/>
          <ac:spMkLst>
            <pc:docMk/>
            <pc:sldMk cId="751334875" sldId="269"/>
            <ac:spMk id="8" creationId="{0A21240D-178E-B4C2-00D7-F87D564A7046}"/>
          </ac:spMkLst>
        </pc:spChg>
      </pc:sldChg>
      <pc:sldChg chg="addSp modSp mod">
        <pc:chgData name="Smitha D'Souza" userId="467a1a8e0b6aa3bf" providerId="LiveId" clId="{1D09AA2E-51D9-479F-9F07-FFF929B2C5C5}" dt="2025-08-22T05:58:26.149" v="5732" actId="313"/>
        <pc:sldMkLst>
          <pc:docMk/>
          <pc:sldMk cId="3449748342" sldId="270"/>
        </pc:sldMkLst>
        <pc:spChg chg="mod">
          <ac:chgData name="Smitha D'Souza" userId="467a1a8e0b6aa3bf" providerId="LiveId" clId="{1D09AA2E-51D9-479F-9F07-FFF929B2C5C5}" dt="2025-08-22T05:57:56.338" v="5730" actId="122"/>
          <ac:spMkLst>
            <pc:docMk/>
            <pc:sldMk cId="3449748342" sldId="270"/>
            <ac:spMk id="2" creationId="{FDDD0119-DE73-F6A3-6D32-BA9E06DC0B9C}"/>
          </ac:spMkLst>
        </pc:spChg>
        <pc:spChg chg="mod">
          <ac:chgData name="Smitha D'Souza" userId="467a1a8e0b6aa3bf" providerId="LiveId" clId="{1D09AA2E-51D9-479F-9F07-FFF929B2C5C5}" dt="2025-08-22T05:58:26.149" v="5732" actId="313"/>
          <ac:spMkLst>
            <pc:docMk/>
            <pc:sldMk cId="3449748342" sldId="270"/>
            <ac:spMk id="3" creationId="{BF03D854-31EA-A10B-1BDD-B8965426918B}"/>
          </ac:spMkLst>
        </pc:spChg>
        <pc:spChg chg="mod">
          <ac:chgData name="Smitha D'Souza" userId="467a1a8e0b6aa3bf" providerId="LiveId" clId="{1D09AA2E-51D9-479F-9F07-FFF929B2C5C5}" dt="2025-08-21T16:24:40.477" v="4832" actId="14100"/>
          <ac:spMkLst>
            <pc:docMk/>
            <pc:sldMk cId="3449748342" sldId="270"/>
            <ac:spMk id="4" creationId="{36B8F0AC-F367-174C-026B-B672FEDF54BC}"/>
          </ac:spMkLst>
        </pc:spChg>
        <pc:spChg chg="add mod">
          <ac:chgData name="Smitha D'Souza" userId="467a1a8e0b6aa3bf" providerId="LiveId" clId="{1D09AA2E-51D9-479F-9F07-FFF929B2C5C5}" dt="2025-08-21T15:09:41.059" v="4476" actId="20578"/>
          <ac:spMkLst>
            <pc:docMk/>
            <pc:sldMk cId="3449748342" sldId="270"/>
            <ac:spMk id="5" creationId="{B0BD2081-F755-C853-EFEE-3442F6AF0948}"/>
          </ac:spMkLst>
        </pc:spChg>
        <pc:picChg chg="mod">
          <ac:chgData name="Smitha D'Souza" userId="467a1a8e0b6aa3bf" providerId="LiveId" clId="{1D09AA2E-51D9-479F-9F07-FFF929B2C5C5}" dt="2025-08-22T05:57:46.399" v="5727" actId="14100"/>
          <ac:picMkLst>
            <pc:docMk/>
            <pc:sldMk cId="3449748342" sldId="270"/>
            <ac:picMk id="7" creationId="{99EFD859-E45F-15CF-3C77-443A221988BF}"/>
          </ac:picMkLst>
        </pc:picChg>
      </pc:sldChg>
      <pc:sldChg chg="modSp mod">
        <pc:chgData name="Smitha D'Souza" userId="467a1a8e0b6aa3bf" providerId="LiveId" clId="{1D09AA2E-51D9-479F-9F07-FFF929B2C5C5}" dt="2025-08-22T05:58:50.947" v="5735" actId="14100"/>
        <pc:sldMkLst>
          <pc:docMk/>
          <pc:sldMk cId="2913280353" sldId="271"/>
        </pc:sldMkLst>
        <pc:spChg chg="mod">
          <ac:chgData name="Smitha D'Souza" userId="467a1a8e0b6aa3bf" providerId="LiveId" clId="{1D09AA2E-51D9-479F-9F07-FFF929B2C5C5}" dt="2025-08-21T16:31:27.114" v="4898" actId="313"/>
          <ac:spMkLst>
            <pc:docMk/>
            <pc:sldMk cId="2913280353" sldId="271"/>
            <ac:spMk id="2" creationId="{54A6C40A-C72F-8AE7-2FF4-CC44B17B1767}"/>
          </ac:spMkLst>
        </pc:spChg>
        <pc:picChg chg="mod">
          <ac:chgData name="Smitha D'Souza" userId="467a1a8e0b6aa3bf" providerId="LiveId" clId="{1D09AA2E-51D9-479F-9F07-FFF929B2C5C5}" dt="2025-08-22T05:58:50.947" v="5735" actId="14100"/>
          <ac:picMkLst>
            <pc:docMk/>
            <pc:sldMk cId="2913280353" sldId="271"/>
            <ac:picMk id="5" creationId="{F77B594D-F2AC-78C0-7296-3F3B9E1AE9E8}"/>
          </ac:picMkLst>
        </pc:picChg>
      </pc:sldChg>
      <pc:sldChg chg="modSp mod">
        <pc:chgData name="Smitha D'Souza" userId="467a1a8e0b6aa3bf" providerId="LiveId" clId="{1D09AA2E-51D9-479F-9F07-FFF929B2C5C5}" dt="2025-08-22T05:59:21.129" v="5742" actId="14100"/>
        <pc:sldMkLst>
          <pc:docMk/>
          <pc:sldMk cId="1800457899" sldId="272"/>
        </pc:sldMkLst>
        <pc:spChg chg="mod">
          <ac:chgData name="Smitha D'Souza" userId="467a1a8e0b6aa3bf" providerId="LiveId" clId="{1D09AA2E-51D9-479F-9F07-FFF929B2C5C5}" dt="2025-08-22T05:59:00.668" v="5737" actId="27636"/>
          <ac:spMkLst>
            <pc:docMk/>
            <pc:sldMk cId="1800457899" sldId="272"/>
            <ac:spMk id="2" creationId="{BA640D5D-32CC-7B76-4FAE-CD2962704036}"/>
          </ac:spMkLst>
        </pc:spChg>
        <pc:picChg chg="mod">
          <ac:chgData name="Smitha D'Souza" userId="467a1a8e0b6aa3bf" providerId="LiveId" clId="{1D09AA2E-51D9-479F-9F07-FFF929B2C5C5}" dt="2025-08-22T05:59:21.129" v="5742" actId="14100"/>
          <ac:picMkLst>
            <pc:docMk/>
            <pc:sldMk cId="1800457899" sldId="272"/>
            <ac:picMk id="5" creationId="{977D572A-03ED-88E7-7F3B-3D34F508A11B}"/>
          </ac:picMkLst>
        </pc:picChg>
      </pc:sldChg>
      <pc:sldChg chg="addSp delSp modSp new mod">
        <pc:chgData name="Smitha D'Souza" userId="467a1a8e0b6aa3bf" providerId="LiveId" clId="{1D09AA2E-51D9-479F-9F07-FFF929B2C5C5}" dt="2025-08-22T06:17:36.632" v="5872" actId="1076"/>
        <pc:sldMkLst>
          <pc:docMk/>
          <pc:sldMk cId="1302274791" sldId="273"/>
        </pc:sldMkLst>
        <pc:spChg chg="mod">
          <ac:chgData name="Smitha D'Souza" userId="467a1a8e0b6aa3bf" providerId="LiveId" clId="{1D09AA2E-51D9-479F-9F07-FFF929B2C5C5}" dt="2025-08-22T06:17:36.632" v="5872" actId="1076"/>
          <ac:spMkLst>
            <pc:docMk/>
            <pc:sldMk cId="1302274791" sldId="273"/>
            <ac:spMk id="2" creationId="{4A2B2807-BD9A-9B71-3948-0B6922B45ACB}"/>
          </ac:spMkLst>
        </pc:spChg>
        <pc:spChg chg="add mod">
          <ac:chgData name="Smitha D'Souza" userId="467a1a8e0b6aa3bf" providerId="LiveId" clId="{1D09AA2E-51D9-479F-9F07-FFF929B2C5C5}" dt="2025-08-21T16:36:03.633" v="4995" actId="1076"/>
          <ac:spMkLst>
            <pc:docMk/>
            <pc:sldMk cId="1302274791" sldId="273"/>
            <ac:spMk id="16" creationId="{7111BCD9-2D2A-8AC9-73D7-03176516A6EF}"/>
          </ac:spMkLst>
        </pc:spChg>
        <pc:spChg chg="add mod">
          <ac:chgData name="Smitha D'Souza" userId="467a1a8e0b6aa3bf" providerId="LiveId" clId="{1D09AA2E-51D9-479F-9F07-FFF929B2C5C5}" dt="2025-08-21T16:36:06.527" v="4996" actId="1076"/>
          <ac:spMkLst>
            <pc:docMk/>
            <pc:sldMk cId="1302274791" sldId="273"/>
            <ac:spMk id="17" creationId="{CC549BDC-7C38-8A04-E3A0-C531EF36E23A}"/>
          </ac:spMkLst>
        </pc:spChg>
        <pc:spChg chg="add mod">
          <ac:chgData name="Smitha D'Souza" userId="467a1a8e0b6aa3bf" providerId="LiveId" clId="{1D09AA2E-51D9-479F-9F07-FFF929B2C5C5}" dt="2025-08-21T16:36:10.981" v="4997" actId="1076"/>
          <ac:spMkLst>
            <pc:docMk/>
            <pc:sldMk cId="1302274791" sldId="273"/>
            <ac:spMk id="18" creationId="{730F9CD4-0D8F-BC3B-9E0D-3312B857359F}"/>
          </ac:spMkLst>
        </pc:spChg>
        <pc:spChg chg="add mod">
          <ac:chgData name="Smitha D'Souza" userId="467a1a8e0b6aa3bf" providerId="LiveId" clId="{1D09AA2E-51D9-479F-9F07-FFF929B2C5C5}" dt="2025-08-21T16:36:16.200" v="4999" actId="1076"/>
          <ac:spMkLst>
            <pc:docMk/>
            <pc:sldMk cId="1302274791" sldId="273"/>
            <ac:spMk id="19" creationId="{454F1097-6F33-0D93-F240-0332889BA981}"/>
          </ac:spMkLst>
        </pc:spChg>
      </pc:sldChg>
      <pc:sldChg chg="addSp modSp new mod">
        <pc:chgData name="Smitha D'Souza" userId="467a1a8e0b6aa3bf" providerId="LiveId" clId="{1D09AA2E-51D9-479F-9F07-FFF929B2C5C5}" dt="2025-08-22T06:00:28.343" v="5744" actId="14100"/>
        <pc:sldMkLst>
          <pc:docMk/>
          <pc:sldMk cId="937125930" sldId="274"/>
        </pc:sldMkLst>
        <pc:picChg chg="add mod">
          <ac:chgData name="Smitha D'Souza" userId="467a1a8e0b6aa3bf" providerId="LiveId" clId="{1D09AA2E-51D9-479F-9F07-FFF929B2C5C5}" dt="2025-08-20T10:58:14.651" v="728" actId="1076"/>
          <ac:picMkLst>
            <pc:docMk/>
            <pc:sldMk cId="937125930" sldId="274"/>
            <ac:picMk id="2" creationId="{DE52754A-3C20-1F2F-CDEE-0CE48BBC46DA}"/>
          </ac:picMkLst>
        </pc:picChg>
        <pc:picChg chg="add mod">
          <ac:chgData name="Smitha D'Souza" userId="467a1a8e0b6aa3bf" providerId="LiveId" clId="{1D09AA2E-51D9-479F-9F07-FFF929B2C5C5}" dt="2025-08-20T10:58:12.719" v="727" actId="1076"/>
          <ac:picMkLst>
            <pc:docMk/>
            <pc:sldMk cId="937125930" sldId="274"/>
            <ac:picMk id="3" creationId="{A435B1F3-D53E-593E-75E6-5E3BB118F99B}"/>
          </ac:picMkLst>
        </pc:picChg>
        <pc:picChg chg="add mod">
          <ac:chgData name="Smitha D'Souza" userId="467a1a8e0b6aa3bf" providerId="LiveId" clId="{1D09AA2E-51D9-479F-9F07-FFF929B2C5C5}" dt="2025-08-22T06:00:07.060" v="5743" actId="1076"/>
          <ac:picMkLst>
            <pc:docMk/>
            <pc:sldMk cId="937125930" sldId="274"/>
            <ac:picMk id="4" creationId="{3CE2AFE5-1C3F-7D67-87DE-D93E19BD94EC}"/>
          </ac:picMkLst>
        </pc:picChg>
        <pc:picChg chg="add mod">
          <ac:chgData name="Smitha D'Souza" userId="467a1a8e0b6aa3bf" providerId="LiveId" clId="{1D09AA2E-51D9-479F-9F07-FFF929B2C5C5}" dt="2025-08-22T06:00:28.343" v="5744" actId="14100"/>
          <ac:picMkLst>
            <pc:docMk/>
            <pc:sldMk cId="937125930" sldId="274"/>
            <ac:picMk id="6" creationId="{52723B1F-D54D-6F27-439C-B3858F5F5F68}"/>
          </ac:picMkLst>
        </pc:picChg>
      </pc:sldChg>
      <pc:sldChg chg="addSp delSp modSp new del mod">
        <pc:chgData name="Smitha D'Souza" userId="467a1a8e0b6aa3bf" providerId="LiveId" clId="{1D09AA2E-51D9-479F-9F07-FFF929B2C5C5}" dt="2025-08-20T11:04:12.560" v="900" actId="47"/>
        <pc:sldMkLst>
          <pc:docMk/>
          <pc:sldMk cId="4214221344" sldId="275"/>
        </pc:sldMkLst>
      </pc:sldChg>
      <pc:sldChg chg="modSp new mod">
        <pc:chgData name="Smitha D'Souza" userId="467a1a8e0b6aa3bf" providerId="LiveId" clId="{1D09AA2E-51D9-479F-9F07-FFF929B2C5C5}" dt="2025-08-21T16:42:25.908" v="5102" actId="20577"/>
        <pc:sldMkLst>
          <pc:docMk/>
          <pc:sldMk cId="2988515537" sldId="276"/>
        </pc:sldMkLst>
        <pc:spChg chg="mod">
          <ac:chgData name="Smitha D'Souza" userId="467a1a8e0b6aa3bf" providerId="LiveId" clId="{1D09AA2E-51D9-479F-9F07-FFF929B2C5C5}" dt="2025-08-21T15:19:11.009" v="4507" actId="1076"/>
          <ac:spMkLst>
            <pc:docMk/>
            <pc:sldMk cId="2988515537" sldId="276"/>
            <ac:spMk id="2" creationId="{8AFA224F-E154-5812-B9AE-F27AEDB77249}"/>
          </ac:spMkLst>
        </pc:spChg>
        <pc:spChg chg="mod">
          <ac:chgData name="Smitha D'Souza" userId="467a1a8e0b6aa3bf" providerId="LiveId" clId="{1D09AA2E-51D9-479F-9F07-FFF929B2C5C5}" dt="2025-08-21T16:42:25.908" v="5102" actId="20577"/>
          <ac:spMkLst>
            <pc:docMk/>
            <pc:sldMk cId="2988515537" sldId="276"/>
            <ac:spMk id="3" creationId="{04CB684C-CB69-07B7-4DD0-53226294EB3D}"/>
          </ac:spMkLst>
        </pc:spChg>
      </pc:sldChg>
      <pc:sldChg chg="addSp delSp modSp new mod">
        <pc:chgData name="Smitha D'Souza" userId="467a1a8e0b6aa3bf" providerId="LiveId" clId="{1D09AA2E-51D9-479F-9F07-FFF929B2C5C5}" dt="2025-08-22T06:01:59.148" v="5747" actId="14100"/>
        <pc:sldMkLst>
          <pc:docMk/>
          <pc:sldMk cId="2044407482" sldId="277"/>
        </pc:sldMkLst>
        <pc:picChg chg="add del mod">
          <ac:chgData name="Smitha D'Souza" userId="467a1a8e0b6aa3bf" providerId="LiveId" clId="{1D09AA2E-51D9-479F-9F07-FFF929B2C5C5}" dt="2025-08-21T08:44:10.488" v="1743" actId="478"/>
          <ac:picMkLst>
            <pc:docMk/>
            <pc:sldMk cId="2044407482" sldId="277"/>
            <ac:picMk id="3" creationId="{A8B2F38A-B79A-7626-7DAA-894E26C931F8}"/>
          </ac:picMkLst>
        </pc:picChg>
        <pc:picChg chg="add mod">
          <ac:chgData name="Smitha D'Souza" userId="467a1a8e0b6aa3bf" providerId="LiveId" clId="{1D09AA2E-51D9-479F-9F07-FFF929B2C5C5}" dt="2025-08-22T06:01:56.174" v="5746" actId="14100"/>
          <ac:picMkLst>
            <pc:docMk/>
            <pc:sldMk cId="2044407482" sldId="277"/>
            <ac:picMk id="5" creationId="{1F079718-4A1E-F892-0CF1-8CE968D6F9CA}"/>
          </ac:picMkLst>
        </pc:picChg>
        <pc:picChg chg="add mod">
          <ac:chgData name="Smitha D'Souza" userId="467a1a8e0b6aa3bf" providerId="LiveId" clId="{1D09AA2E-51D9-479F-9F07-FFF929B2C5C5}" dt="2025-08-22T06:00:57.720" v="5745" actId="14100"/>
          <ac:picMkLst>
            <pc:docMk/>
            <pc:sldMk cId="2044407482" sldId="277"/>
            <ac:picMk id="7" creationId="{942208AA-0E9E-EB2F-269D-203FB3E8C57E}"/>
          </ac:picMkLst>
        </pc:picChg>
        <pc:picChg chg="add mod">
          <ac:chgData name="Smitha D'Souza" userId="467a1a8e0b6aa3bf" providerId="LiveId" clId="{1D09AA2E-51D9-479F-9F07-FFF929B2C5C5}" dt="2025-08-22T06:01:59.148" v="5747" actId="14100"/>
          <ac:picMkLst>
            <pc:docMk/>
            <pc:sldMk cId="2044407482" sldId="277"/>
            <ac:picMk id="9" creationId="{7A2F4D54-2DF1-9B9F-45F6-68B53CDF5B33}"/>
          </ac:picMkLst>
        </pc:picChg>
        <pc:picChg chg="add del mod">
          <ac:chgData name="Smitha D'Souza" userId="467a1a8e0b6aa3bf" providerId="LiveId" clId="{1D09AA2E-51D9-479F-9F07-FFF929B2C5C5}" dt="2025-08-21T08:44:25.758" v="1745" actId="478"/>
          <ac:picMkLst>
            <pc:docMk/>
            <pc:sldMk cId="2044407482" sldId="277"/>
            <ac:picMk id="11" creationId="{C7B14FF3-A207-2E50-0AF0-64B9BC685C88}"/>
          </ac:picMkLst>
        </pc:picChg>
      </pc:sldChg>
      <pc:sldChg chg="addSp delSp modSp new mod">
        <pc:chgData name="Smitha D'Souza" userId="467a1a8e0b6aa3bf" providerId="LiveId" clId="{1D09AA2E-51D9-479F-9F07-FFF929B2C5C5}" dt="2025-08-22T06:02:29.130" v="5754" actId="14100"/>
        <pc:sldMkLst>
          <pc:docMk/>
          <pc:sldMk cId="3450034002" sldId="278"/>
        </pc:sldMkLst>
        <pc:picChg chg="add mod">
          <ac:chgData name="Smitha D'Souza" userId="467a1a8e0b6aa3bf" providerId="LiveId" clId="{1D09AA2E-51D9-479F-9F07-FFF929B2C5C5}" dt="2025-08-22T06:02:05.885" v="5748" actId="14100"/>
          <ac:picMkLst>
            <pc:docMk/>
            <pc:sldMk cId="3450034002" sldId="278"/>
            <ac:picMk id="2" creationId="{280136A6-235D-3D27-7C23-4DED953723A8}"/>
          </ac:picMkLst>
        </pc:picChg>
        <pc:picChg chg="add del mod">
          <ac:chgData name="Smitha D'Souza" userId="467a1a8e0b6aa3bf" providerId="LiveId" clId="{1D09AA2E-51D9-479F-9F07-FFF929B2C5C5}" dt="2025-08-21T08:45:07.546" v="1754" actId="478"/>
          <ac:picMkLst>
            <pc:docMk/>
            <pc:sldMk cId="3450034002" sldId="278"/>
            <ac:picMk id="3" creationId="{002922B5-E329-9899-FD3F-A0C35CBAA0C0}"/>
          </ac:picMkLst>
        </pc:picChg>
        <pc:picChg chg="add del mod">
          <ac:chgData name="Smitha D'Souza" userId="467a1a8e0b6aa3bf" providerId="LiveId" clId="{1D09AA2E-51D9-479F-9F07-FFF929B2C5C5}" dt="2025-08-21T08:55:22.403" v="1822" actId="21"/>
          <ac:picMkLst>
            <pc:docMk/>
            <pc:sldMk cId="3450034002" sldId="278"/>
            <ac:picMk id="4" creationId="{B65F9801-A55F-5F37-07C7-AD76A98CE36C}"/>
          </ac:picMkLst>
        </pc:picChg>
        <pc:picChg chg="add del mod">
          <ac:chgData name="Smitha D'Souza" userId="467a1a8e0b6aa3bf" providerId="LiveId" clId="{1D09AA2E-51D9-479F-9F07-FFF929B2C5C5}" dt="2025-08-21T08:50:53.537" v="1789" actId="478"/>
          <ac:picMkLst>
            <pc:docMk/>
            <pc:sldMk cId="3450034002" sldId="278"/>
            <ac:picMk id="6" creationId="{C72B5164-9F47-0936-5C92-323DA156DAE4}"/>
          </ac:picMkLst>
        </pc:picChg>
        <pc:picChg chg="add mod">
          <ac:chgData name="Smitha D'Souza" userId="467a1a8e0b6aa3bf" providerId="LiveId" clId="{1D09AA2E-51D9-479F-9F07-FFF929B2C5C5}" dt="2025-08-22T06:02:29.130" v="5754" actId="14100"/>
          <ac:picMkLst>
            <pc:docMk/>
            <pc:sldMk cId="3450034002" sldId="278"/>
            <ac:picMk id="7" creationId="{86B040AD-606A-CB58-B7E0-56C4389D3608}"/>
          </ac:picMkLst>
        </pc:picChg>
        <pc:picChg chg="add del mod">
          <ac:chgData name="Smitha D'Souza" userId="467a1a8e0b6aa3bf" providerId="LiveId" clId="{1D09AA2E-51D9-479F-9F07-FFF929B2C5C5}" dt="2025-08-21T08:53:51.397" v="1819" actId="478"/>
          <ac:picMkLst>
            <pc:docMk/>
            <pc:sldMk cId="3450034002" sldId="278"/>
            <ac:picMk id="8" creationId="{94C4D9DB-1719-155A-9E35-F8C3B294BCC6}"/>
          </ac:picMkLst>
        </pc:picChg>
        <pc:picChg chg="add del mod">
          <ac:chgData name="Smitha D'Souza" userId="467a1a8e0b6aa3bf" providerId="LiveId" clId="{1D09AA2E-51D9-479F-9F07-FFF929B2C5C5}" dt="2025-08-21T08:55:28.653" v="1824" actId="478"/>
          <ac:picMkLst>
            <pc:docMk/>
            <pc:sldMk cId="3450034002" sldId="278"/>
            <ac:picMk id="9" creationId="{E0BAB190-597C-66A8-7BFE-294C41644F55}"/>
          </ac:picMkLst>
        </pc:picChg>
        <pc:picChg chg="add del mod">
          <ac:chgData name="Smitha D'Souza" userId="467a1a8e0b6aa3bf" providerId="LiveId" clId="{1D09AA2E-51D9-479F-9F07-FFF929B2C5C5}" dt="2025-08-21T08:55:40.220" v="1826" actId="21"/>
          <ac:picMkLst>
            <pc:docMk/>
            <pc:sldMk cId="3450034002" sldId="278"/>
            <ac:picMk id="10" creationId="{47C4B03D-3E1A-7AF8-BCAB-23CF7B5DA0EB}"/>
          </ac:picMkLst>
        </pc:picChg>
        <pc:picChg chg="add del mod">
          <ac:chgData name="Smitha D'Souza" userId="467a1a8e0b6aa3bf" providerId="LiveId" clId="{1D09AA2E-51D9-479F-9F07-FFF929B2C5C5}" dt="2025-08-21T08:59:04.614" v="1850" actId="478"/>
          <ac:picMkLst>
            <pc:docMk/>
            <pc:sldMk cId="3450034002" sldId="278"/>
            <ac:picMk id="12" creationId="{D2A7FFEC-15EC-BA84-7199-95E4EB2ED5FB}"/>
          </ac:picMkLst>
        </pc:picChg>
        <pc:picChg chg="add mod">
          <ac:chgData name="Smitha D'Souza" userId="467a1a8e0b6aa3bf" providerId="LiveId" clId="{1D09AA2E-51D9-479F-9F07-FFF929B2C5C5}" dt="2025-08-22T06:02:12.423" v="5749" actId="14100"/>
          <ac:picMkLst>
            <pc:docMk/>
            <pc:sldMk cId="3450034002" sldId="278"/>
            <ac:picMk id="14" creationId="{3F95D84B-AA26-8D7E-08AB-C0AF3B1B8358}"/>
          </ac:picMkLst>
        </pc:picChg>
      </pc:sldChg>
      <pc:sldChg chg="addSp delSp modSp new del mod ord">
        <pc:chgData name="Smitha D'Souza" userId="467a1a8e0b6aa3bf" providerId="LiveId" clId="{1D09AA2E-51D9-479F-9F07-FFF929B2C5C5}" dt="2025-08-21T10:30:10.965" v="3123" actId="47"/>
        <pc:sldMkLst>
          <pc:docMk/>
          <pc:sldMk cId="185739487" sldId="279"/>
        </pc:sldMkLst>
        <pc:spChg chg="mod">
          <ac:chgData name="Smitha D'Souza" userId="467a1a8e0b6aa3bf" providerId="LiveId" clId="{1D09AA2E-51D9-479F-9F07-FFF929B2C5C5}" dt="2025-08-21T10:26:53.532" v="3114" actId="1076"/>
          <ac:spMkLst>
            <pc:docMk/>
            <pc:sldMk cId="185739487" sldId="279"/>
            <ac:spMk id="2" creationId="{267C8510-A523-76CD-50F4-0EDC80054488}"/>
          </ac:spMkLst>
        </pc:spChg>
        <pc:spChg chg="del">
          <ac:chgData name="Smitha D'Souza" userId="467a1a8e0b6aa3bf" providerId="LiveId" clId="{1D09AA2E-51D9-479F-9F07-FFF929B2C5C5}" dt="2025-08-21T08:50:47.601" v="1788"/>
          <ac:spMkLst>
            <pc:docMk/>
            <pc:sldMk cId="185739487" sldId="279"/>
            <ac:spMk id="3" creationId="{31992345-CC27-A800-D10F-75D769571492}"/>
          </ac:spMkLst>
        </pc:spChg>
        <pc:spChg chg="add del mod">
          <ac:chgData name="Smitha D'Souza" userId="467a1a8e0b6aa3bf" providerId="LiveId" clId="{1D09AA2E-51D9-479F-9F07-FFF929B2C5C5}" dt="2025-08-21T09:05:30.283" v="1913"/>
          <ac:spMkLst>
            <pc:docMk/>
            <pc:sldMk cId="185739487" sldId="279"/>
            <ac:spMk id="6" creationId="{5168DEB3-C459-42F0-3DB3-F45E1A1406C2}"/>
          </ac:spMkLst>
        </pc:spChg>
        <pc:picChg chg="add del mod">
          <ac:chgData name="Smitha D'Souza" userId="467a1a8e0b6aa3bf" providerId="LiveId" clId="{1D09AA2E-51D9-479F-9F07-FFF929B2C5C5}" dt="2025-08-21T09:00:00.619" v="1862" actId="478"/>
          <ac:picMkLst>
            <pc:docMk/>
            <pc:sldMk cId="185739487" sldId="279"/>
            <ac:picMk id="4" creationId="{4B8F8E48-576C-99FB-D9D9-409425EFB992}"/>
          </ac:picMkLst>
        </pc:picChg>
        <pc:picChg chg="add mod">
          <ac:chgData name="Smitha D'Souza" userId="467a1a8e0b6aa3bf" providerId="LiveId" clId="{1D09AA2E-51D9-479F-9F07-FFF929B2C5C5}" dt="2025-08-21T10:29:52.522" v="3119" actId="1076"/>
          <ac:picMkLst>
            <pc:docMk/>
            <pc:sldMk cId="185739487" sldId="279"/>
            <ac:picMk id="8" creationId="{12725CDF-93A9-1A4B-51DE-39ECF7770743}"/>
          </ac:picMkLst>
        </pc:picChg>
      </pc:sldChg>
      <pc:sldChg chg="addSp delSp modSp new del mod">
        <pc:chgData name="Smitha D'Souza" userId="467a1a8e0b6aa3bf" providerId="LiveId" clId="{1D09AA2E-51D9-479F-9F07-FFF929B2C5C5}" dt="2025-08-21T13:16:19.456" v="3394" actId="47"/>
        <pc:sldMkLst>
          <pc:docMk/>
          <pc:sldMk cId="2077094342" sldId="280"/>
        </pc:sldMkLst>
        <pc:spChg chg="mod">
          <ac:chgData name="Smitha D'Souza" userId="467a1a8e0b6aa3bf" providerId="LiveId" clId="{1D09AA2E-51D9-479F-9F07-FFF929B2C5C5}" dt="2025-08-21T13:09:36.641" v="3370" actId="1076"/>
          <ac:spMkLst>
            <pc:docMk/>
            <pc:sldMk cId="2077094342" sldId="280"/>
            <ac:spMk id="2" creationId="{56F26CA3-4A54-6001-20A2-14D7EE912F4F}"/>
          </ac:spMkLst>
        </pc:spChg>
        <pc:spChg chg="mod">
          <ac:chgData name="Smitha D'Souza" userId="467a1a8e0b6aa3bf" providerId="LiveId" clId="{1D09AA2E-51D9-479F-9F07-FFF929B2C5C5}" dt="2025-08-21T13:09:42.052" v="3371" actId="1076"/>
          <ac:spMkLst>
            <pc:docMk/>
            <pc:sldMk cId="2077094342" sldId="280"/>
            <ac:spMk id="3" creationId="{97AC42AF-48E7-1908-E314-4E7CB5DED87D}"/>
          </ac:spMkLst>
        </pc:spChg>
        <pc:picChg chg="add del mod">
          <ac:chgData name="Smitha D'Souza" userId="467a1a8e0b6aa3bf" providerId="LiveId" clId="{1D09AA2E-51D9-479F-9F07-FFF929B2C5C5}" dt="2025-08-21T13:11:19.732" v="3374" actId="478"/>
          <ac:picMkLst>
            <pc:docMk/>
            <pc:sldMk cId="2077094342" sldId="280"/>
            <ac:picMk id="5" creationId="{6667EA88-6EA7-8C9F-78EC-79B98CFAD653}"/>
          </ac:picMkLst>
        </pc:picChg>
        <pc:picChg chg="add mod">
          <ac:chgData name="Smitha D'Souza" userId="467a1a8e0b6aa3bf" providerId="LiveId" clId="{1D09AA2E-51D9-479F-9F07-FFF929B2C5C5}" dt="2025-08-21T13:12:02.541" v="3377" actId="14100"/>
          <ac:picMkLst>
            <pc:docMk/>
            <pc:sldMk cId="2077094342" sldId="280"/>
            <ac:picMk id="7" creationId="{9DE97AC5-4D35-C6B1-3F31-03E4A378E747}"/>
          </ac:picMkLst>
        </pc:picChg>
      </pc:sldChg>
      <pc:sldChg chg="addSp delSp modSp new mod ord">
        <pc:chgData name="Smitha D'Souza" userId="467a1a8e0b6aa3bf" providerId="LiveId" clId="{1D09AA2E-51D9-479F-9F07-FFF929B2C5C5}" dt="2025-08-22T06:05:27.281" v="5804" actId="1076"/>
        <pc:sldMkLst>
          <pc:docMk/>
          <pc:sldMk cId="4101729320" sldId="281"/>
        </pc:sldMkLst>
        <pc:spChg chg="del">
          <ac:chgData name="Smitha D'Souza" userId="467a1a8e0b6aa3bf" providerId="LiveId" clId="{1D09AA2E-51D9-479F-9F07-FFF929B2C5C5}" dt="2025-08-21T10:29:28.539" v="3117" actId="478"/>
          <ac:spMkLst>
            <pc:docMk/>
            <pc:sldMk cId="4101729320" sldId="281"/>
            <ac:spMk id="2" creationId="{7DC55C20-5A86-48F4-3D6A-4435F1312ADD}"/>
          </ac:spMkLst>
        </pc:spChg>
        <pc:spChg chg="mod">
          <ac:chgData name="Smitha D'Souza" userId="467a1a8e0b6aa3bf" providerId="LiveId" clId="{1D09AA2E-51D9-479F-9F07-FFF929B2C5C5}" dt="2025-08-22T06:03:13.482" v="5790" actId="113"/>
          <ac:spMkLst>
            <pc:docMk/>
            <pc:sldMk cId="4101729320" sldId="281"/>
            <ac:spMk id="3" creationId="{74C83141-D046-677B-00C2-D1AC3A724775}"/>
          </ac:spMkLst>
        </pc:spChg>
        <pc:spChg chg="add mod">
          <ac:chgData name="Smitha D'Souza" userId="467a1a8e0b6aa3bf" providerId="LiveId" clId="{1D09AA2E-51D9-479F-9F07-FFF929B2C5C5}" dt="2025-08-21T10:26:39.246" v="3112" actId="20577"/>
          <ac:spMkLst>
            <pc:docMk/>
            <pc:sldMk cId="4101729320" sldId="281"/>
            <ac:spMk id="4" creationId="{035664FD-D41B-2797-48CB-9F57AD1AF854}"/>
          </ac:spMkLst>
        </pc:spChg>
        <pc:picChg chg="add mod">
          <ac:chgData name="Smitha D'Souza" userId="467a1a8e0b6aa3bf" providerId="LiveId" clId="{1D09AA2E-51D9-479F-9F07-FFF929B2C5C5}" dt="2025-08-22T06:05:27.281" v="5804" actId="1076"/>
          <ac:picMkLst>
            <pc:docMk/>
            <pc:sldMk cId="4101729320" sldId="281"/>
            <ac:picMk id="5" creationId="{F0DEDA8B-6446-51E9-392A-3173D57A1C90}"/>
          </ac:picMkLst>
        </pc:picChg>
        <pc:picChg chg="add mod">
          <ac:chgData name="Smitha D'Souza" userId="467a1a8e0b6aa3bf" providerId="LiveId" clId="{1D09AA2E-51D9-479F-9F07-FFF929B2C5C5}" dt="2025-08-22T06:03:09.058" v="5789" actId="14100"/>
          <ac:picMkLst>
            <pc:docMk/>
            <pc:sldMk cId="4101729320" sldId="281"/>
            <ac:picMk id="7" creationId="{B1E44528-2BD4-8650-B79B-0C3C08357596}"/>
          </ac:picMkLst>
        </pc:picChg>
      </pc:sldChg>
      <pc:sldChg chg="addSp delSp modSp new mod ord">
        <pc:chgData name="Smitha D'Souza" userId="467a1a8e0b6aa3bf" providerId="LiveId" clId="{1D09AA2E-51D9-479F-9F07-FFF929B2C5C5}" dt="2025-08-22T06:04:51.657" v="5801" actId="255"/>
        <pc:sldMkLst>
          <pc:docMk/>
          <pc:sldMk cId="2155357061" sldId="282"/>
        </pc:sldMkLst>
        <pc:spChg chg="add del mod">
          <ac:chgData name="Smitha D'Souza" userId="467a1a8e0b6aa3bf" providerId="LiveId" clId="{1D09AA2E-51D9-479F-9F07-FFF929B2C5C5}" dt="2025-08-22T06:04:51.657" v="5801" actId="255"/>
          <ac:spMkLst>
            <pc:docMk/>
            <pc:sldMk cId="2155357061" sldId="282"/>
            <ac:spMk id="2" creationId="{0DD5E4B4-BF5B-32BD-9A4E-ABDEC2974CB9}"/>
          </ac:spMkLst>
        </pc:spChg>
        <pc:spChg chg="del mod">
          <ac:chgData name="Smitha D'Souza" userId="467a1a8e0b6aa3bf" providerId="LiveId" clId="{1D09AA2E-51D9-479F-9F07-FFF929B2C5C5}" dt="2025-08-21T11:09:04.313" v="3344" actId="478"/>
          <ac:spMkLst>
            <pc:docMk/>
            <pc:sldMk cId="2155357061" sldId="282"/>
            <ac:spMk id="3" creationId="{93401739-2031-AB1E-E436-4302CDED29CD}"/>
          </ac:spMkLst>
        </pc:spChg>
        <pc:spChg chg="add del mod">
          <ac:chgData name="Smitha D'Souza" userId="467a1a8e0b6aa3bf" providerId="LiveId" clId="{1D09AA2E-51D9-479F-9F07-FFF929B2C5C5}" dt="2025-08-22T06:04:06.506" v="5792" actId="478"/>
          <ac:spMkLst>
            <pc:docMk/>
            <pc:sldMk cId="2155357061" sldId="282"/>
            <ac:spMk id="4" creationId="{C1CA7F8A-43F4-D66B-AA77-7947E9B35D81}"/>
          </ac:spMkLst>
        </pc:spChg>
      </pc:sldChg>
      <pc:sldChg chg="addSp modSp new mod">
        <pc:chgData name="Smitha D'Souza" userId="467a1a8e0b6aa3bf" providerId="LiveId" clId="{1D09AA2E-51D9-479F-9F07-FFF929B2C5C5}" dt="2025-08-22T06:17:55.853" v="5874" actId="113"/>
        <pc:sldMkLst>
          <pc:docMk/>
          <pc:sldMk cId="4015613037" sldId="283"/>
        </pc:sldMkLst>
        <pc:spChg chg="add mod">
          <ac:chgData name="Smitha D'Souza" userId="467a1a8e0b6aa3bf" providerId="LiveId" clId="{1D09AA2E-51D9-479F-9F07-FFF929B2C5C5}" dt="2025-08-22T06:17:52.459" v="5873" actId="113"/>
          <ac:spMkLst>
            <pc:docMk/>
            <pc:sldMk cId="4015613037" sldId="283"/>
            <ac:spMk id="4" creationId="{3D3EC821-15D9-60FB-B9A5-086136CD3DF9}"/>
          </ac:spMkLst>
        </pc:spChg>
        <pc:spChg chg="add mod">
          <ac:chgData name="Smitha D'Souza" userId="467a1a8e0b6aa3bf" providerId="LiveId" clId="{1D09AA2E-51D9-479F-9F07-FFF929B2C5C5}" dt="2025-08-22T06:17:55.853" v="5874" actId="113"/>
          <ac:spMkLst>
            <pc:docMk/>
            <pc:sldMk cId="4015613037" sldId="283"/>
            <ac:spMk id="8" creationId="{CA0F0AB4-983F-DCE9-8D37-004D9E622331}"/>
          </ac:spMkLst>
        </pc:spChg>
        <pc:picChg chg="add mod">
          <ac:chgData name="Smitha D'Souza" userId="467a1a8e0b6aa3bf" providerId="LiveId" clId="{1D09AA2E-51D9-479F-9F07-FFF929B2C5C5}" dt="2025-08-22T06:06:12.684" v="5811" actId="1076"/>
          <ac:picMkLst>
            <pc:docMk/>
            <pc:sldMk cId="4015613037" sldId="283"/>
            <ac:picMk id="2" creationId="{BB1EE4D3-B114-32AA-71AE-9C932B8F01A1}"/>
          </ac:picMkLst>
        </pc:picChg>
        <pc:picChg chg="add mod">
          <ac:chgData name="Smitha D'Souza" userId="467a1a8e0b6aa3bf" providerId="LiveId" clId="{1D09AA2E-51D9-479F-9F07-FFF929B2C5C5}" dt="2025-08-22T06:06:05.470" v="5810" actId="14100"/>
          <ac:picMkLst>
            <pc:docMk/>
            <pc:sldMk cId="4015613037" sldId="283"/>
            <ac:picMk id="6" creationId="{EC9893E1-A7B7-E07B-956C-B40B0E8890A4}"/>
          </ac:picMkLst>
        </pc:picChg>
      </pc:sldChg>
      <pc:sldChg chg="addSp modSp new mod">
        <pc:chgData name="Smitha D'Souza" userId="467a1a8e0b6aa3bf" providerId="LiveId" clId="{1D09AA2E-51D9-479F-9F07-FFF929B2C5C5}" dt="2025-08-22T06:18:04.427" v="5875" actId="14100"/>
        <pc:sldMkLst>
          <pc:docMk/>
          <pc:sldMk cId="269047683" sldId="284"/>
        </pc:sldMkLst>
        <pc:spChg chg="add mod">
          <ac:chgData name="Smitha D'Souza" userId="467a1a8e0b6aa3bf" providerId="LiveId" clId="{1D09AA2E-51D9-479F-9F07-FFF929B2C5C5}" dt="2025-08-21T15:27:22.337" v="4522" actId="2711"/>
          <ac:spMkLst>
            <pc:docMk/>
            <pc:sldMk cId="269047683" sldId="284"/>
            <ac:spMk id="5" creationId="{FA67C785-3C97-2B97-6B8B-FD93A04E81F4}"/>
          </ac:spMkLst>
        </pc:spChg>
        <pc:spChg chg="add mod">
          <ac:chgData name="Smitha D'Souza" userId="467a1a8e0b6aa3bf" providerId="LiveId" clId="{1D09AA2E-51D9-479F-9F07-FFF929B2C5C5}" dt="2025-08-22T06:18:04.427" v="5875" actId="14100"/>
          <ac:spMkLst>
            <pc:docMk/>
            <pc:sldMk cId="269047683" sldId="284"/>
            <ac:spMk id="9" creationId="{4B26152C-C2F9-E01A-9BD7-11B072AD4703}"/>
          </ac:spMkLst>
        </pc:spChg>
        <pc:picChg chg="add mod">
          <ac:chgData name="Smitha D'Souza" userId="467a1a8e0b6aa3bf" providerId="LiveId" clId="{1D09AA2E-51D9-479F-9F07-FFF929B2C5C5}" dt="2025-08-21T15:27:14.274" v="4520" actId="1076"/>
          <ac:picMkLst>
            <pc:docMk/>
            <pc:sldMk cId="269047683" sldId="284"/>
            <ac:picMk id="3" creationId="{D15F9298-057B-7A58-49D9-6480158859A0}"/>
          </ac:picMkLst>
        </pc:picChg>
        <pc:picChg chg="add mod">
          <ac:chgData name="Smitha D'Souza" userId="467a1a8e0b6aa3bf" providerId="LiveId" clId="{1D09AA2E-51D9-479F-9F07-FFF929B2C5C5}" dt="2025-08-22T06:06:27.544" v="5814" actId="14100"/>
          <ac:picMkLst>
            <pc:docMk/>
            <pc:sldMk cId="269047683" sldId="284"/>
            <ac:picMk id="7" creationId="{286610CB-683E-E769-AD1B-179C02335D11}"/>
          </ac:picMkLst>
        </pc:picChg>
      </pc:sldChg>
      <pc:sldChg chg="modSp new add del mod">
        <pc:chgData name="Smitha D'Souza" userId="467a1a8e0b6aa3bf" providerId="LiveId" clId="{1D09AA2E-51D9-479F-9F07-FFF929B2C5C5}" dt="2025-08-21T13:30:15.558" v="3703" actId="47"/>
        <pc:sldMkLst>
          <pc:docMk/>
          <pc:sldMk cId="1703006775" sldId="285"/>
        </pc:sldMkLst>
        <pc:spChg chg="mod">
          <ac:chgData name="Smitha D'Souza" userId="467a1a8e0b6aa3bf" providerId="LiveId" clId="{1D09AA2E-51D9-479F-9F07-FFF929B2C5C5}" dt="2025-08-21T13:25:33.441" v="3570" actId="5793"/>
          <ac:spMkLst>
            <pc:docMk/>
            <pc:sldMk cId="1703006775" sldId="285"/>
            <ac:spMk id="2" creationId="{BBAF175D-F751-9713-4C69-616BAB899D4D}"/>
          </ac:spMkLst>
        </pc:spChg>
      </pc:sldChg>
      <pc:sldChg chg="addSp delSp modSp new mod">
        <pc:chgData name="Smitha D'Souza" userId="467a1a8e0b6aa3bf" providerId="LiveId" clId="{1D09AA2E-51D9-479F-9F07-FFF929B2C5C5}" dt="2025-08-22T06:09:41.704" v="5845" actId="113"/>
        <pc:sldMkLst>
          <pc:docMk/>
          <pc:sldMk cId="3383679820" sldId="286"/>
        </pc:sldMkLst>
        <pc:spChg chg="del">
          <ac:chgData name="Smitha D'Souza" userId="467a1a8e0b6aa3bf" providerId="LiveId" clId="{1D09AA2E-51D9-479F-9F07-FFF929B2C5C5}" dt="2025-08-21T13:30:57.292" v="3704" actId="478"/>
          <ac:spMkLst>
            <pc:docMk/>
            <pc:sldMk cId="3383679820" sldId="286"/>
            <ac:spMk id="2" creationId="{8D1D41B8-045A-29B9-13A0-BB5E013928E8}"/>
          </ac:spMkLst>
        </pc:spChg>
        <pc:spChg chg="mod">
          <ac:chgData name="Smitha D'Souza" userId="467a1a8e0b6aa3bf" providerId="LiveId" clId="{1D09AA2E-51D9-479F-9F07-FFF929B2C5C5}" dt="2025-08-22T06:09:41.704" v="5845" actId="113"/>
          <ac:spMkLst>
            <pc:docMk/>
            <pc:sldMk cId="3383679820" sldId="286"/>
            <ac:spMk id="3" creationId="{3C64B049-350F-0B73-D944-8D49094EAB3D}"/>
          </ac:spMkLst>
        </pc:spChg>
        <pc:spChg chg="add mod">
          <ac:chgData name="Smitha D'Souza" userId="467a1a8e0b6aa3bf" providerId="LiveId" clId="{1D09AA2E-51D9-479F-9F07-FFF929B2C5C5}" dt="2025-08-21T15:50:03.940" v="4529" actId="2711"/>
          <ac:spMkLst>
            <pc:docMk/>
            <pc:sldMk cId="3383679820" sldId="286"/>
            <ac:spMk id="4" creationId="{654C706F-E4CD-4770-78C0-95B5F6940D85}"/>
          </ac:spMkLst>
        </pc:spChg>
        <pc:spChg chg="add del mod">
          <ac:chgData name="Smitha D'Souza" userId="467a1a8e0b6aa3bf" providerId="LiveId" clId="{1D09AA2E-51D9-479F-9F07-FFF929B2C5C5}" dt="2025-08-22T06:07:39.662" v="5821"/>
          <ac:spMkLst>
            <pc:docMk/>
            <pc:sldMk cId="3383679820" sldId="286"/>
            <ac:spMk id="6" creationId="{B64483DA-E56D-4977-8310-FC0D7188E719}"/>
          </ac:spMkLst>
        </pc:spChg>
        <pc:picChg chg="add del mod">
          <ac:chgData name="Smitha D'Souza" userId="467a1a8e0b6aa3bf" providerId="LiveId" clId="{1D09AA2E-51D9-479F-9F07-FFF929B2C5C5}" dt="2025-08-21T13:43:47.331" v="4105" actId="478"/>
          <ac:picMkLst>
            <pc:docMk/>
            <pc:sldMk cId="3383679820" sldId="286"/>
            <ac:picMk id="5" creationId="{8154C527-557E-B8AE-4DE3-D9EFF7F32E7D}"/>
          </ac:picMkLst>
        </pc:picChg>
        <pc:picChg chg="add del mod">
          <ac:chgData name="Smitha D'Souza" userId="467a1a8e0b6aa3bf" providerId="LiveId" clId="{1D09AA2E-51D9-479F-9F07-FFF929B2C5C5}" dt="2025-08-21T13:43:34.028" v="4104" actId="478"/>
          <ac:picMkLst>
            <pc:docMk/>
            <pc:sldMk cId="3383679820" sldId="286"/>
            <ac:picMk id="7" creationId="{6A8E02A1-816D-3039-6B4C-0A284C74D478}"/>
          </ac:picMkLst>
        </pc:picChg>
      </pc:sldChg>
      <pc:sldChg chg="addSp delSp modSp new mod">
        <pc:chgData name="Smitha D'Souza" userId="467a1a8e0b6aa3bf" providerId="LiveId" clId="{1D09AA2E-51D9-479F-9F07-FFF929B2C5C5}" dt="2025-08-21T14:55:29.314" v="4380" actId="255"/>
        <pc:sldMkLst>
          <pc:docMk/>
          <pc:sldMk cId="654015192" sldId="287"/>
        </pc:sldMkLst>
        <pc:spChg chg="add mod">
          <ac:chgData name="Smitha D'Souza" userId="467a1a8e0b6aa3bf" providerId="LiveId" clId="{1D09AA2E-51D9-479F-9F07-FFF929B2C5C5}" dt="2025-08-21T14:55:29.314" v="4380" actId="255"/>
          <ac:spMkLst>
            <pc:docMk/>
            <pc:sldMk cId="654015192" sldId="287"/>
            <ac:spMk id="5" creationId="{B3D5CA93-B37B-53FF-79BD-3987477A852E}"/>
          </ac:spMkLst>
        </pc:spChg>
        <pc:picChg chg="add del mod">
          <ac:chgData name="Smitha D'Souza" userId="467a1a8e0b6aa3bf" providerId="LiveId" clId="{1D09AA2E-51D9-479F-9F07-FFF929B2C5C5}" dt="2025-08-21T14:42:20.795" v="4165" actId="478"/>
          <ac:picMkLst>
            <pc:docMk/>
            <pc:sldMk cId="654015192" sldId="287"/>
            <ac:picMk id="2" creationId="{F22FFDD0-4E32-705D-1AF8-31D6FBABB1EC}"/>
          </ac:picMkLst>
        </pc:picChg>
        <pc:picChg chg="add del mod">
          <ac:chgData name="Smitha D'Souza" userId="467a1a8e0b6aa3bf" providerId="LiveId" clId="{1D09AA2E-51D9-479F-9F07-FFF929B2C5C5}" dt="2025-08-21T14:42:18.887" v="4164" actId="478"/>
          <ac:picMkLst>
            <pc:docMk/>
            <pc:sldMk cId="654015192" sldId="287"/>
            <ac:picMk id="3" creationId="{55A0730D-BE29-E5B8-D653-CA2A512461F2}"/>
          </ac:picMkLst>
        </pc:picChg>
        <pc:picChg chg="add del mod">
          <ac:chgData name="Smitha D'Souza" userId="467a1a8e0b6aa3bf" providerId="LiveId" clId="{1D09AA2E-51D9-479F-9F07-FFF929B2C5C5}" dt="2025-08-21T14:42:23.081" v="4166" actId="478"/>
          <ac:picMkLst>
            <pc:docMk/>
            <pc:sldMk cId="654015192" sldId="287"/>
            <ac:picMk id="4" creationId="{ABDE8D38-2703-F6BF-8475-59A1F43F8CD5}"/>
          </ac:picMkLst>
        </pc:picChg>
      </pc:sldChg>
      <pc:sldChg chg="new del">
        <pc:chgData name="Smitha D'Souza" userId="467a1a8e0b6aa3bf" providerId="LiveId" clId="{1D09AA2E-51D9-479F-9F07-FFF929B2C5C5}" dt="2025-08-21T13:47:17.101" v="4129" actId="47"/>
        <pc:sldMkLst>
          <pc:docMk/>
          <pc:sldMk cId="2732101841" sldId="288"/>
        </pc:sldMkLst>
      </pc:sldChg>
      <pc:sldChg chg="addSp delSp modSp new del mod ord">
        <pc:chgData name="Smitha D'Souza" userId="467a1a8e0b6aa3bf" providerId="LiveId" clId="{1D09AA2E-51D9-479F-9F07-FFF929B2C5C5}" dt="2025-08-22T06:19:34.268" v="5952" actId="2696"/>
        <pc:sldMkLst>
          <pc:docMk/>
          <pc:sldMk cId="2736301022" sldId="289"/>
        </pc:sldMkLst>
        <pc:spChg chg="add del mod">
          <ac:chgData name="Smitha D'Souza" userId="467a1a8e0b6aa3bf" providerId="LiveId" clId="{1D09AA2E-51D9-479F-9F07-FFF929B2C5C5}" dt="2025-08-21T14:41:08.479" v="4144"/>
          <ac:spMkLst>
            <pc:docMk/>
            <pc:sldMk cId="2736301022" sldId="289"/>
            <ac:spMk id="3" creationId="{BB6B9266-0B7A-3DE6-6EED-DA1F8915BEA1}"/>
          </ac:spMkLst>
        </pc:spChg>
        <pc:picChg chg="add del mod">
          <ac:chgData name="Smitha D'Souza" userId="467a1a8e0b6aa3bf" providerId="LiveId" clId="{1D09AA2E-51D9-479F-9F07-FFF929B2C5C5}" dt="2025-08-21T14:42:02.521" v="4157" actId="478"/>
          <ac:picMkLst>
            <pc:docMk/>
            <pc:sldMk cId="2736301022" sldId="289"/>
            <ac:picMk id="4" creationId="{4821B3E3-1350-73A3-59F9-1C788F1932BF}"/>
          </ac:picMkLst>
        </pc:picChg>
        <pc:picChg chg="add mod">
          <ac:chgData name="Smitha D'Souza" userId="467a1a8e0b6aa3bf" providerId="LiveId" clId="{1D09AA2E-51D9-479F-9F07-FFF929B2C5C5}" dt="2025-08-21T14:42:14.110" v="4163" actId="1076"/>
          <ac:picMkLst>
            <pc:docMk/>
            <pc:sldMk cId="2736301022" sldId="289"/>
            <ac:picMk id="5" creationId="{EF50F589-AFC0-64F1-3AFD-69A616686C2A}"/>
          </ac:picMkLst>
        </pc:picChg>
        <pc:picChg chg="add del mod">
          <ac:chgData name="Smitha D'Souza" userId="467a1a8e0b6aa3bf" providerId="LiveId" clId="{1D09AA2E-51D9-479F-9F07-FFF929B2C5C5}" dt="2025-08-21T14:41:45.641" v="4154" actId="478"/>
          <ac:picMkLst>
            <pc:docMk/>
            <pc:sldMk cId="2736301022" sldId="289"/>
            <ac:picMk id="6" creationId="{41E59373-8A5A-B1F9-E6A5-F5D699000C74}"/>
          </ac:picMkLst>
        </pc:picChg>
        <pc:picChg chg="add mod">
          <ac:chgData name="Smitha D'Souza" userId="467a1a8e0b6aa3bf" providerId="LiveId" clId="{1D09AA2E-51D9-479F-9F07-FFF929B2C5C5}" dt="2025-08-21T14:42:12.624" v="4162" actId="1076"/>
          <ac:picMkLst>
            <pc:docMk/>
            <pc:sldMk cId="2736301022" sldId="289"/>
            <ac:picMk id="7" creationId="{250D60A6-58DC-4C0A-3F24-F83DA1132495}"/>
          </ac:picMkLst>
        </pc:picChg>
      </pc:sldChg>
      <pc:sldChg chg="delSp modSp new mod">
        <pc:chgData name="Smitha D'Souza" userId="467a1a8e0b6aa3bf" providerId="LiveId" clId="{1D09AA2E-51D9-479F-9F07-FFF929B2C5C5}" dt="2025-08-22T06:18:53.906" v="5951" actId="313"/>
        <pc:sldMkLst>
          <pc:docMk/>
          <pc:sldMk cId="3541362261" sldId="290"/>
        </pc:sldMkLst>
        <pc:spChg chg="del">
          <ac:chgData name="Smitha D'Souza" userId="467a1a8e0b6aa3bf" providerId="LiveId" clId="{1D09AA2E-51D9-479F-9F07-FFF929B2C5C5}" dt="2025-08-22T06:09:57.181" v="5846" actId="478"/>
          <ac:spMkLst>
            <pc:docMk/>
            <pc:sldMk cId="3541362261" sldId="290"/>
            <ac:spMk id="2" creationId="{72660E6C-D301-47E8-0056-8D4B75973263}"/>
          </ac:spMkLst>
        </pc:spChg>
        <pc:spChg chg="mod">
          <ac:chgData name="Smitha D'Souza" userId="467a1a8e0b6aa3bf" providerId="LiveId" clId="{1D09AA2E-51D9-479F-9F07-FFF929B2C5C5}" dt="2025-08-22T06:18:53.906" v="5951" actId="313"/>
          <ac:spMkLst>
            <pc:docMk/>
            <pc:sldMk cId="3541362261" sldId="290"/>
            <ac:spMk id="3" creationId="{3480F775-1878-47E7-B28F-5AB573843D9D}"/>
          </ac:spMkLst>
        </pc:spChg>
      </pc:sldChg>
      <pc:sldChg chg="addSp delSp modSp new mod">
        <pc:chgData name="Smitha D'Souza" userId="467a1a8e0b6aa3bf" providerId="LiveId" clId="{1D09AA2E-51D9-479F-9F07-FFF929B2C5C5}" dt="2025-08-22T06:19:54.030" v="5961" actId="14100"/>
        <pc:sldMkLst>
          <pc:docMk/>
          <pc:sldMk cId="3284472891" sldId="291"/>
        </pc:sldMkLst>
        <pc:spChg chg="del mod">
          <ac:chgData name="Smitha D'Souza" userId="467a1a8e0b6aa3bf" providerId="LiveId" clId="{1D09AA2E-51D9-479F-9F07-FFF929B2C5C5}" dt="2025-08-22T06:19:44.696" v="5956" actId="478"/>
          <ac:spMkLst>
            <pc:docMk/>
            <pc:sldMk cId="3284472891" sldId="291"/>
            <ac:spMk id="2" creationId="{69D6DD1A-1FD9-5785-B118-E07C90101570}"/>
          </ac:spMkLst>
        </pc:spChg>
        <pc:spChg chg="del">
          <ac:chgData name="Smitha D'Souza" userId="467a1a8e0b6aa3bf" providerId="LiveId" clId="{1D09AA2E-51D9-479F-9F07-FFF929B2C5C5}" dt="2025-08-22T06:19:41.657" v="5954"/>
          <ac:spMkLst>
            <pc:docMk/>
            <pc:sldMk cId="3284472891" sldId="291"/>
            <ac:spMk id="3" creationId="{F536BA4D-186B-9551-B7BA-C0A370CE2ECF}"/>
          </ac:spMkLst>
        </pc:spChg>
        <pc:picChg chg="add mod">
          <ac:chgData name="Smitha D'Souza" userId="467a1a8e0b6aa3bf" providerId="LiveId" clId="{1D09AA2E-51D9-479F-9F07-FFF929B2C5C5}" dt="2025-08-22T06:19:54.030" v="5961" actId="14100"/>
          <ac:picMkLst>
            <pc:docMk/>
            <pc:sldMk cId="3284472891" sldId="291"/>
            <ac:picMk id="4" creationId="{13C7131D-D08B-7044-820E-CA5F2F4672A3}"/>
          </ac:picMkLst>
        </pc:picChg>
      </pc:sldChg>
      <pc:sldChg chg="addSp delSp modSp new mod">
        <pc:chgData name="Smitha D'Souza" userId="467a1a8e0b6aa3bf" providerId="LiveId" clId="{1D09AA2E-51D9-479F-9F07-FFF929B2C5C5}" dt="2025-08-22T09:28:10.584" v="6408" actId="1076"/>
        <pc:sldMkLst>
          <pc:docMk/>
          <pc:sldMk cId="1710690981" sldId="292"/>
        </pc:sldMkLst>
        <pc:spChg chg="add del mod">
          <ac:chgData name="Smitha D'Souza" userId="467a1a8e0b6aa3bf" providerId="LiveId" clId="{1D09AA2E-51D9-479F-9F07-FFF929B2C5C5}" dt="2025-08-22T09:28:10.135" v="6407" actId="14100"/>
          <ac:spMkLst>
            <pc:docMk/>
            <pc:sldMk cId="1710690981" sldId="292"/>
            <ac:spMk id="2" creationId="{56E07AA6-1B07-5F53-34B3-72F6F94B33AB}"/>
          </ac:spMkLst>
        </pc:spChg>
        <pc:spChg chg="mod">
          <ac:chgData name="Smitha D'Souza" userId="467a1a8e0b6aa3bf" providerId="LiveId" clId="{1D09AA2E-51D9-479F-9F07-FFF929B2C5C5}" dt="2025-08-22T09:28:10.584" v="6408" actId="1076"/>
          <ac:spMkLst>
            <pc:docMk/>
            <pc:sldMk cId="1710690981" sldId="292"/>
            <ac:spMk id="3" creationId="{0F8CF273-85AE-720B-0FC2-76163434400F}"/>
          </ac:spMkLst>
        </pc:spChg>
        <pc:spChg chg="add del mod">
          <ac:chgData name="Smitha D'Souza" userId="467a1a8e0b6aa3bf" providerId="LiveId" clId="{1D09AA2E-51D9-479F-9F07-FFF929B2C5C5}" dt="2025-08-22T08:58:42.450" v="5992" actId="478"/>
          <ac:spMkLst>
            <pc:docMk/>
            <pc:sldMk cId="1710690981" sldId="292"/>
            <ac:spMk id="5" creationId="{8088508F-82CB-92E9-B5A8-37A996C112DB}"/>
          </ac:spMkLst>
        </pc:spChg>
      </pc:sldChg>
      <pc:sldChg chg="delSp modSp new mod">
        <pc:chgData name="Smitha D'Souza" userId="467a1a8e0b6aa3bf" providerId="LiveId" clId="{1D09AA2E-51D9-479F-9F07-FFF929B2C5C5}" dt="2025-08-22T09:03:42.608" v="6052" actId="2711"/>
        <pc:sldMkLst>
          <pc:docMk/>
          <pc:sldMk cId="3586957385" sldId="293"/>
        </pc:sldMkLst>
        <pc:spChg chg="del">
          <ac:chgData name="Smitha D'Souza" userId="467a1a8e0b6aa3bf" providerId="LiveId" clId="{1D09AA2E-51D9-479F-9F07-FFF929B2C5C5}" dt="2025-08-22T09:03:04.555" v="6032" actId="478"/>
          <ac:spMkLst>
            <pc:docMk/>
            <pc:sldMk cId="3586957385" sldId="293"/>
            <ac:spMk id="2" creationId="{F7E9D694-B1E4-98FC-80F9-30075CFA92D6}"/>
          </ac:spMkLst>
        </pc:spChg>
        <pc:spChg chg="mod">
          <ac:chgData name="Smitha D'Souza" userId="467a1a8e0b6aa3bf" providerId="LiveId" clId="{1D09AA2E-51D9-479F-9F07-FFF929B2C5C5}" dt="2025-08-22T09:03:42.608" v="6052" actId="2711"/>
          <ac:spMkLst>
            <pc:docMk/>
            <pc:sldMk cId="3586957385" sldId="293"/>
            <ac:spMk id="3" creationId="{FD4A0374-6EE1-77DA-297B-C6BC11A70A7B}"/>
          </ac:spMkLst>
        </pc:spChg>
      </pc:sldChg>
      <pc:sldChg chg="delSp modSp new mod">
        <pc:chgData name="Smitha D'Souza" userId="467a1a8e0b6aa3bf" providerId="LiveId" clId="{1D09AA2E-51D9-479F-9F07-FFF929B2C5C5}" dt="2025-08-22T09:28:25.581" v="6411" actId="255"/>
        <pc:sldMkLst>
          <pc:docMk/>
          <pc:sldMk cId="1543550312" sldId="294"/>
        </pc:sldMkLst>
        <pc:spChg chg="del">
          <ac:chgData name="Smitha D'Souza" userId="467a1a8e0b6aa3bf" providerId="LiveId" clId="{1D09AA2E-51D9-479F-9F07-FFF929B2C5C5}" dt="2025-08-22T09:04:20.028" v="6056" actId="478"/>
          <ac:spMkLst>
            <pc:docMk/>
            <pc:sldMk cId="1543550312" sldId="294"/>
            <ac:spMk id="2" creationId="{E078E84C-40F6-4C6B-D270-08FCD5DEF0D6}"/>
          </ac:spMkLst>
        </pc:spChg>
        <pc:spChg chg="mod">
          <ac:chgData name="Smitha D'Souza" userId="467a1a8e0b6aa3bf" providerId="LiveId" clId="{1D09AA2E-51D9-479F-9F07-FFF929B2C5C5}" dt="2025-08-22T09:28:25.581" v="6411" actId="255"/>
          <ac:spMkLst>
            <pc:docMk/>
            <pc:sldMk cId="1543550312" sldId="294"/>
            <ac:spMk id="3" creationId="{FDC45749-E32E-917E-2DD1-4DCF94B6CED9}"/>
          </ac:spMkLst>
        </pc:spChg>
      </pc:sldChg>
      <pc:sldChg chg="addSp delSp modSp new mod">
        <pc:chgData name="Smitha D'Souza" userId="467a1a8e0b6aa3bf" providerId="LiveId" clId="{1D09AA2E-51D9-479F-9F07-FFF929B2C5C5}" dt="2025-08-22T09:06:18.558" v="6099" actId="207"/>
        <pc:sldMkLst>
          <pc:docMk/>
          <pc:sldMk cId="1818526016" sldId="295"/>
        </pc:sldMkLst>
        <pc:spChg chg="del">
          <ac:chgData name="Smitha D'Souza" userId="467a1a8e0b6aa3bf" providerId="LiveId" clId="{1D09AA2E-51D9-479F-9F07-FFF929B2C5C5}" dt="2025-08-22T09:05:36.608" v="6088" actId="478"/>
          <ac:spMkLst>
            <pc:docMk/>
            <pc:sldMk cId="1818526016" sldId="295"/>
            <ac:spMk id="2" creationId="{B78F1B43-FD94-B55B-3805-339BE1324C06}"/>
          </ac:spMkLst>
        </pc:spChg>
        <pc:spChg chg="mod">
          <ac:chgData name="Smitha D'Souza" userId="467a1a8e0b6aa3bf" providerId="LiveId" clId="{1D09AA2E-51D9-479F-9F07-FFF929B2C5C5}" dt="2025-08-22T09:06:18.558" v="6099" actId="207"/>
          <ac:spMkLst>
            <pc:docMk/>
            <pc:sldMk cId="1818526016" sldId="295"/>
            <ac:spMk id="3" creationId="{4FC5F220-462D-21B4-B719-F83C09338BBA}"/>
          </ac:spMkLst>
        </pc:spChg>
        <pc:spChg chg="add">
          <ac:chgData name="Smitha D'Souza" userId="467a1a8e0b6aa3bf" providerId="LiveId" clId="{1D09AA2E-51D9-479F-9F07-FFF929B2C5C5}" dt="2025-08-22T09:05:27.075" v="6084"/>
          <ac:spMkLst>
            <pc:docMk/>
            <pc:sldMk cId="1818526016" sldId="295"/>
            <ac:spMk id="4" creationId="{A555C5AC-8C92-B589-72DB-BF0A89345F2D}"/>
          </ac:spMkLst>
        </pc:spChg>
        <pc:spChg chg="add">
          <ac:chgData name="Smitha D'Souza" userId="467a1a8e0b6aa3bf" providerId="LiveId" clId="{1D09AA2E-51D9-479F-9F07-FFF929B2C5C5}" dt="2025-08-22T09:05:27.075" v="6084"/>
          <ac:spMkLst>
            <pc:docMk/>
            <pc:sldMk cId="1818526016" sldId="295"/>
            <ac:spMk id="5" creationId="{E4B67BE6-07FD-DD06-CE9B-D9F33642713F}"/>
          </ac:spMkLst>
        </pc:spChg>
      </pc:sldChg>
      <pc:sldChg chg="addSp delSp modSp new mod">
        <pc:chgData name="Smitha D'Souza" userId="467a1a8e0b6aa3bf" providerId="LiveId" clId="{1D09AA2E-51D9-479F-9F07-FFF929B2C5C5}" dt="2025-08-22T10:27:07.636" v="6430" actId="208"/>
        <pc:sldMkLst>
          <pc:docMk/>
          <pc:sldMk cId="1148749787" sldId="296"/>
        </pc:sldMkLst>
        <pc:spChg chg="del mod">
          <ac:chgData name="Smitha D'Souza" userId="467a1a8e0b6aa3bf" providerId="LiveId" clId="{1D09AA2E-51D9-479F-9F07-FFF929B2C5C5}" dt="2025-08-22T09:17:40.167" v="6306" actId="478"/>
          <ac:spMkLst>
            <pc:docMk/>
            <pc:sldMk cId="1148749787" sldId="296"/>
            <ac:spMk id="2" creationId="{6A487CCD-7255-1971-7FAB-B5CA95172132}"/>
          </ac:spMkLst>
        </pc:spChg>
        <pc:spChg chg="del">
          <ac:chgData name="Smitha D'Souza" userId="467a1a8e0b6aa3bf" providerId="LiveId" clId="{1D09AA2E-51D9-479F-9F07-FFF929B2C5C5}" dt="2025-08-22T09:17:27.698" v="6302" actId="478"/>
          <ac:spMkLst>
            <pc:docMk/>
            <pc:sldMk cId="1148749787" sldId="296"/>
            <ac:spMk id="3" creationId="{9D1FC8CD-DE3C-0180-BB52-DCFF598C7E0C}"/>
          </ac:spMkLst>
        </pc:spChg>
        <pc:spChg chg="add del">
          <ac:chgData name="Smitha D'Souza" userId="467a1a8e0b6aa3bf" providerId="LiveId" clId="{1D09AA2E-51D9-479F-9F07-FFF929B2C5C5}" dt="2025-08-22T09:17:53.759" v="6310" actId="22"/>
          <ac:spMkLst>
            <pc:docMk/>
            <pc:sldMk cId="1148749787" sldId="296"/>
            <ac:spMk id="7" creationId="{365E6EA7-60E3-0351-9D75-E3C3C084D604}"/>
          </ac:spMkLst>
        </pc:spChg>
        <pc:spChg chg="add mod">
          <ac:chgData name="Smitha D'Souza" userId="467a1a8e0b6aa3bf" providerId="LiveId" clId="{1D09AA2E-51D9-479F-9F07-FFF929B2C5C5}" dt="2025-08-22T10:27:07.636" v="6430" actId="208"/>
          <ac:spMkLst>
            <pc:docMk/>
            <pc:sldMk cId="1148749787" sldId="296"/>
            <ac:spMk id="9" creationId="{9FA3C749-D333-E944-7566-F772C3A20AC4}"/>
          </ac:spMkLst>
        </pc:spChg>
        <pc:picChg chg="add del">
          <ac:chgData name="Smitha D'Souza" userId="467a1a8e0b6aa3bf" providerId="LiveId" clId="{1D09AA2E-51D9-479F-9F07-FFF929B2C5C5}" dt="2025-08-22T09:17:45.954" v="6308" actId="22"/>
          <ac:picMkLst>
            <pc:docMk/>
            <pc:sldMk cId="1148749787" sldId="296"/>
            <ac:picMk id="5" creationId="{ACFF6438-33ED-2B0F-4404-C2FB46D69E24}"/>
          </ac:picMkLst>
        </pc:picChg>
        <pc:picChg chg="add mod modCrop">
          <ac:chgData name="Smitha D'Souza" userId="467a1a8e0b6aa3bf" providerId="LiveId" clId="{1D09AA2E-51D9-479F-9F07-FFF929B2C5C5}" dt="2025-08-22T09:22:41.361" v="6346" actId="18131"/>
          <ac:picMkLst>
            <pc:docMk/>
            <pc:sldMk cId="1148749787" sldId="296"/>
            <ac:picMk id="11" creationId="{1085234E-71A9-8692-2669-CC3FFF9ED0C5}"/>
          </ac:picMkLst>
        </pc:picChg>
        <pc:picChg chg="add del mod modCrop">
          <ac:chgData name="Smitha D'Souza" userId="467a1a8e0b6aa3bf" providerId="LiveId" clId="{1D09AA2E-51D9-479F-9F07-FFF929B2C5C5}" dt="2025-08-22T09:24:27.390" v="6376" actId="478"/>
          <ac:picMkLst>
            <pc:docMk/>
            <pc:sldMk cId="1148749787" sldId="296"/>
            <ac:picMk id="13" creationId="{CFECF900-CD57-40A5-B9C9-0109AB53C47F}"/>
          </ac:picMkLst>
        </pc:picChg>
        <pc:picChg chg="add mod modCrop">
          <ac:chgData name="Smitha D'Souza" userId="467a1a8e0b6aa3bf" providerId="LiveId" clId="{1D09AA2E-51D9-479F-9F07-FFF929B2C5C5}" dt="2025-08-22T09:25:45.848" v="6397" actId="14100"/>
          <ac:picMkLst>
            <pc:docMk/>
            <pc:sldMk cId="1148749787" sldId="296"/>
            <ac:picMk id="14" creationId="{8EF27424-2DF1-F2B0-B3C0-CAEDC67A0E7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BFC396-9315-46E2-9829-D5DC5860BFEF}" type="datetimeFigureOut">
              <a:rPr lang="en-IN" smtClean="0"/>
              <a:t>22-08-2025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943E8-97D8-4EB8-A42F-F2E9F0639058}" type="slidenum">
              <a:rPr lang="en-IN" smtClean="0"/>
              <a:t>‹#›</a:t>
            </a:fld>
            <a:endParaRPr lang="en-IN"/>
          </a:p>
        </p:txBody>
      </p:sp>
    </p:spTree>
    <p:extLst>
      <p:ext uri="{BB962C8B-B14F-4D97-AF65-F5344CB8AC3E}">
        <p14:creationId xmlns:p14="http://schemas.microsoft.com/office/powerpoint/2010/main" val="25490674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F4943E8-97D8-4EB8-A42F-F2E9F0639058}" type="slidenum">
              <a:rPr lang="en-IN" smtClean="0"/>
              <a:t>2</a:t>
            </a:fld>
            <a:endParaRPr lang="en-IN"/>
          </a:p>
        </p:txBody>
      </p:sp>
    </p:spTree>
    <p:extLst>
      <p:ext uri="{BB962C8B-B14F-4D97-AF65-F5344CB8AC3E}">
        <p14:creationId xmlns:p14="http://schemas.microsoft.com/office/powerpoint/2010/main" val="1006505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F4943E8-97D8-4EB8-A42F-F2E9F0639058}" type="slidenum">
              <a:rPr lang="en-IN" smtClean="0"/>
              <a:t>10</a:t>
            </a:fld>
            <a:endParaRPr lang="en-IN"/>
          </a:p>
        </p:txBody>
      </p:sp>
    </p:spTree>
    <p:extLst>
      <p:ext uri="{BB962C8B-B14F-4D97-AF65-F5344CB8AC3E}">
        <p14:creationId xmlns:p14="http://schemas.microsoft.com/office/powerpoint/2010/main" val="4096132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F4943E8-97D8-4EB8-A42F-F2E9F0639058}" type="slidenum">
              <a:rPr lang="en-IN" smtClean="0"/>
              <a:t>11</a:t>
            </a:fld>
            <a:endParaRPr lang="en-IN"/>
          </a:p>
        </p:txBody>
      </p:sp>
    </p:spTree>
    <p:extLst>
      <p:ext uri="{BB962C8B-B14F-4D97-AF65-F5344CB8AC3E}">
        <p14:creationId xmlns:p14="http://schemas.microsoft.com/office/powerpoint/2010/main" val="3792799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F4943E8-97D8-4EB8-A42F-F2E9F0639058}" type="slidenum">
              <a:rPr lang="en-IN" smtClean="0"/>
              <a:t>21</a:t>
            </a:fld>
            <a:endParaRPr lang="en-IN"/>
          </a:p>
        </p:txBody>
      </p:sp>
    </p:spTree>
    <p:extLst>
      <p:ext uri="{BB962C8B-B14F-4D97-AF65-F5344CB8AC3E}">
        <p14:creationId xmlns:p14="http://schemas.microsoft.com/office/powerpoint/2010/main" val="1674763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56FDC-3C4B-8A2C-993D-4185066DA5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7575B79-0401-FD2C-423B-E7B4001B28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61AF393-F5A5-1BE3-092D-EB37609BB1AE}"/>
              </a:ext>
            </a:extLst>
          </p:cNvPr>
          <p:cNvSpPr>
            <a:spLocks noGrp="1"/>
          </p:cNvSpPr>
          <p:nvPr>
            <p:ph type="dt" sz="half" idx="10"/>
          </p:nvPr>
        </p:nvSpPr>
        <p:spPr/>
        <p:txBody>
          <a:bodyPr/>
          <a:lstStyle/>
          <a:p>
            <a:fld id="{96730152-8550-4D94-A7CA-3BDD1572C781}" type="datetimeFigureOut">
              <a:rPr lang="en-IN" smtClean="0"/>
              <a:t>22-08-2025</a:t>
            </a:fld>
            <a:endParaRPr lang="en-IN"/>
          </a:p>
        </p:txBody>
      </p:sp>
      <p:sp>
        <p:nvSpPr>
          <p:cNvPr id="5" name="Footer Placeholder 4">
            <a:extLst>
              <a:ext uri="{FF2B5EF4-FFF2-40B4-BE49-F238E27FC236}">
                <a16:creationId xmlns:a16="http://schemas.microsoft.com/office/drawing/2014/main" id="{81AFB186-403C-FC82-BDD3-D921BBA82A0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D84D45F-EF86-6968-D4E7-B8C5CBBB7919}"/>
              </a:ext>
            </a:extLst>
          </p:cNvPr>
          <p:cNvSpPr>
            <a:spLocks noGrp="1"/>
          </p:cNvSpPr>
          <p:nvPr>
            <p:ph type="sldNum" sz="quarter" idx="12"/>
          </p:nvPr>
        </p:nvSpPr>
        <p:spPr/>
        <p:txBody>
          <a:bodyPr/>
          <a:lstStyle/>
          <a:p>
            <a:fld id="{B35DA1C8-9294-42E0-80B3-801843EA8176}" type="slidenum">
              <a:rPr lang="en-IN" smtClean="0"/>
              <a:t>‹#›</a:t>
            </a:fld>
            <a:endParaRPr lang="en-IN"/>
          </a:p>
        </p:txBody>
      </p:sp>
    </p:spTree>
    <p:extLst>
      <p:ext uri="{BB962C8B-B14F-4D97-AF65-F5344CB8AC3E}">
        <p14:creationId xmlns:p14="http://schemas.microsoft.com/office/powerpoint/2010/main" val="3555942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179D4-0C2D-E01E-E025-65FC5EE4184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0357AFD-D606-9A79-B38D-89EC655458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E3D01A8-38BC-8625-F5A4-031CA65A43FD}"/>
              </a:ext>
            </a:extLst>
          </p:cNvPr>
          <p:cNvSpPr>
            <a:spLocks noGrp="1"/>
          </p:cNvSpPr>
          <p:nvPr>
            <p:ph type="dt" sz="half" idx="10"/>
          </p:nvPr>
        </p:nvSpPr>
        <p:spPr/>
        <p:txBody>
          <a:bodyPr/>
          <a:lstStyle/>
          <a:p>
            <a:fld id="{96730152-8550-4D94-A7CA-3BDD1572C781}" type="datetimeFigureOut">
              <a:rPr lang="en-IN" smtClean="0"/>
              <a:t>22-08-2025</a:t>
            </a:fld>
            <a:endParaRPr lang="en-IN"/>
          </a:p>
        </p:txBody>
      </p:sp>
      <p:sp>
        <p:nvSpPr>
          <p:cNvPr id="5" name="Footer Placeholder 4">
            <a:extLst>
              <a:ext uri="{FF2B5EF4-FFF2-40B4-BE49-F238E27FC236}">
                <a16:creationId xmlns:a16="http://schemas.microsoft.com/office/drawing/2014/main" id="{8F2B4344-F10B-CBDB-547E-69C293AFD76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58733F8-5DE0-9E9B-47E2-96C23AC235CE}"/>
              </a:ext>
            </a:extLst>
          </p:cNvPr>
          <p:cNvSpPr>
            <a:spLocks noGrp="1"/>
          </p:cNvSpPr>
          <p:nvPr>
            <p:ph type="sldNum" sz="quarter" idx="12"/>
          </p:nvPr>
        </p:nvSpPr>
        <p:spPr/>
        <p:txBody>
          <a:bodyPr/>
          <a:lstStyle/>
          <a:p>
            <a:fld id="{B35DA1C8-9294-42E0-80B3-801843EA8176}" type="slidenum">
              <a:rPr lang="en-IN" smtClean="0"/>
              <a:t>‹#›</a:t>
            </a:fld>
            <a:endParaRPr lang="en-IN"/>
          </a:p>
        </p:txBody>
      </p:sp>
    </p:spTree>
    <p:extLst>
      <p:ext uri="{BB962C8B-B14F-4D97-AF65-F5344CB8AC3E}">
        <p14:creationId xmlns:p14="http://schemas.microsoft.com/office/powerpoint/2010/main" val="2262712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F4E719-671E-5000-59B5-AFC06EB3432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345C8D8-8549-C61A-AF58-01E36E2156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7A106672-D6C8-F046-A18F-331E38776DEE}"/>
              </a:ext>
            </a:extLst>
          </p:cNvPr>
          <p:cNvSpPr>
            <a:spLocks noGrp="1"/>
          </p:cNvSpPr>
          <p:nvPr>
            <p:ph type="dt" sz="half" idx="10"/>
          </p:nvPr>
        </p:nvSpPr>
        <p:spPr/>
        <p:txBody>
          <a:bodyPr/>
          <a:lstStyle/>
          <a:p>
            <a:fld id="{96730152-8550-4D94-A7CA-3BDD1572C781}" type="datetimeFigureOut">
              <a:rPr lang="en-IN" smtClean="0"/>
              <a:t>22-08-2025</a:t>
            </a:fld>
            <a:endParaRPr lang="en-IN"/>
          </a:p>
        </p:txBody>
      </p:sp>
      <p:sp>
        <p:nvSpPr>
          <p:cNvPr id="5" name="Footer Placeholder 4">
            <a:extLst>
              <a:ext uri="{FF2B5EF4-FFF2-40B4-BE49-F238E27FC236}">
                <a16:creationId xmlns:a16="http://schemas.microsoft.com/office/drawing/2014/main" id="{5450D2CA-F9B1-5FBB-D43C-C52AC7B4710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C3B06F9-F808-64B2-A2CE-130878D9DE11}"/>
              </a:ext>
            </a:extLst>
          </p:cNvPr>
          <p:cNvSpPr>
            <a:spLocks noGrp="1"/>
          </p:cNvSpPr>
          <p:nvPr>
            <p:ph type="sldNum" sz="quarter" idx="12"/>
          </p:nvPr>
        </p:nvSpPr>
        <p:spPr/>
        <p:txBody>
          <a:bodyPr/>
          <a:lstStyle/>
          <a:p>
            <a:fld id="{B35DA1C8-9294-42E0-80B3-801843EA8176}" type="slidenum">
              <a:rPr lang="en-IN" smtClean="0"/>
              <a:t>‹#›</a:t>
            </a:fld>
            <a:endParaRPr lang="en-IN"/>
          </a:p>
        </p:txBody>
      </p:sp>
    </p:spTree>
    <p:extLst>
      <p:ext uri="{BB962C8B-B14F-4D97-AF65-F5344CB8AC3E}">
        <p14:creationId xmlns:p14="http://schemas.microsoft.com/office/powerpoint/2010/main" val="802071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0D50E-F93C-09EF-D068-720F251AD71A}"/>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21282B35-70C1-5944-9F5A-FCA0500FBA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A558CC2-B448-CAD3-5931-523176F516A4}"/>
              </a:ext>
            </a:extLst>
          </p:cNvPr>
          <p:cNvSpPr>
            <a:spLocks noGrp="1"/>
          </p:cNvSpPr>
          <p:nvPr>
            <p:ph type="dt" sz="half" idx="10"/>
          </p:nvPr>
        </p:nvSpPr>
        <p:spPr/>
        <p:txBody>
          <a:bodyPr/>
          <a:lstStyle/>
          <a:p>
            <a:fld id="{96730152-8550-4D94-A7CA-3BDD1572C781}" type="datetimeFigureOut">
              <a:rPr lang="en-IN" smtClean="0"/>
              <a:t>22-08-2025</a:t>
            </a:fld>
            <a:endParaRPr lang="en-IN"/>
          </a:p>
        </p:txBody>
      </p:sp>
      <p:sp>
        <p:nvSpPr>
          <p:cNvPr id="5" name="Footer Placeholder 4">
            <a:extLst>
              <a:ext uri="{FF2B5EF4-FFF2-40B4-BE49-F238E27FC236}">
                <a16:creationId xmlns:a16="http://schemas.microsoft.com/office/drawing/2014/main" id="{11687494-00E2-8086-2D67-1971CCE2F8C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536B2CB-B00A-1CD1-D853-D46828FD2B12}"/>
              </a:ext>
            </a:extLst>
          </p:cNvPr>
          <p:cNvSpPr>
            <a:spLocks noGrp="1"/>
          </p:cNvSpPr>
          <p:nvPr>
            <p:ph type="sldNum" sz="quarter" idx="12"/>
          </p:nvPr>
        </p:nvSpPr>
        <p:spPr/>
        <p:txBody>
          <a:bodyPr/>
          <a:lstStyle/>
          <a:p>
            <a:fld id="{B35DA1C8-9294-42E0-80B3-801843EA8176}" type="slidenum">
              <a:rPr lang="en-IN" smtClean="0"/>
              <a:t>‹#›</a:t>
            </a:fld>
            <a:endParaRPr lang="en-IN"/>
          </a:p>
        </p:txBody>
      </p:sp>
    </p:spTree>
    <p:extLst>
      <p:ext uri="{BB962C8B-B14F-4D97-AF65-F5344CB8AC3E}">
        <p14:creationId xmlns:p14="http://schemas.microsoft.com/office/powerpoint/2010/main" val="3405943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FE1CA-4FDB-A6B7-9020-D1BE921AF4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D8B31994-0988-E9AB-B75B-9B5D3D3B04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7925B8-8F0A-CA51-13FC-F285EC43B8DA}"/>
              </a:ext>
            </a:extLst>
          </p:cNvPr>
          <p:cNvSpPr>
            <a:spLocks noGrp="1"/>
          </p:cNvSpPr>
          <p:nvPr>
            <p:ph type="dt" sz="half" idx="10"/>
          </p:nvPr>
        </p:nvSpPr>
        <p:spPr/>
        <p:txBody>
          <a:bodyPr/>
          <a:lstStyle/>
          <a:p>
            <a:fld id="{96730152-8550-4D94-A7CA-3BDD1572C781}" type="datetimeFigureOut">
              <a:rPr lang="en-IN" smtClean="0"/>
              <a:t>22-08-2025</a:t>
            </a:fld>
            <a:endParaRPr lang="en-IN"/>
          </a:p>
        </p:txBody>
      </p:sp>
      <p:sp>
        <p:nvSpPr>
          <p:cNvPr id="5" name="Footer Placeholder 4">
            <a:extLst>
              <a:ext uri="{FF2B5EF4-FFF2-40B4-BE49-F238E27FC236}">
                <a16:creationId xmlns:a16="http://schemas.microsoft.com/office/drawing/2014/main" id="{1CF3E163-E0EE-D7C2-FD53-84CFDCBA573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CD945B8-1E25-D980-320B-2D2D532E2B05}"/>
              </a:ext>
            </a:extLst>
          </p:cNvPr>
          <p:cNvSpPr>
            <a:spLocks noGrp="1"/>
          </p:cNvSpPr>
          <p:nvPr>
            <p:ph type="sldNum" sz="quarter" idx="12"/>
          </p:nvPr>
        </p:nvSpPr>
        <p:spPr/>
        <p:txBody>
          <a:bodyPr/>
          <a:lstStyle/>
          <a:p>
            <a:fld id="{B35DA1C8-9294-42E0-80B3-801843EA8176}" type="slidenum">
              <a:rPr lang="en-IN" smtClean="0"/>
              <a:t>‹#›</a:t>
            </a:fld>
            <a:endParaRPr lang="en-IN"/>
          </a:p>
        </p:txBody>
      </p:sp>
    </p:spTree>
    <p:extLst>
      <p:ext uri="{BB962C8B-B14F-4D97-AF65-F5344CB8AC3E}">
        <p14:creationId xmlns:p14="http://schemas.microsoft.com/office/powerpoint/2010/main" val="18533946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0A7C9-7AE3-8182-35BB-774D6BEEA8F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EEA6746-4C66-250A-12F1-68B85F91CD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CBF8BCA-042C-50D7-0211-CFEABFAA06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7EA0C9A-E5A2-DD65-C053-C15F34D77DFE}"/>
              </a:ext>
            </a:extLst>
          </p:cNvPr>
          <p:cNvSpPr>
            <a:spLocks noGrp="1"/>
          </p:cNvSpPr>
          <p:nvPr>
            <p:ph type="dt" sz="half" idx="10"/>
          </p:nvPr>
        </p:nvSpPr>
        <p:spPr/>
        <p:txBody>
          <a:bodyPr/>
          <a:lstStyle/>
          <a:p>
            <a:fld id="{96730152-8550-4D94-A7CA-3BDD1572C781}" type="datetimeFigureOut">
              <a:rPr lang="en-IN" smtClean="0"/>
              <a:t>22-08-2025</a:t>
            </a:fld>
            <a:endParaRPr lang="en-IN"/>
          </a:p>
        </p:txBody>
      </p:sp>
      <p:sp>
        <p:nvSpPr>
          <p:cNvPr id="6" name="Footer Placeholder 5">
            <a:extLst>
              <a:ext uri="{FF2B5EF4-FFF2-40B4-BE49-F238E27FC236}">
                <a16:creationId xmlns:a16="http://schemas.microsoft.com/office/drawing/2014/main" id="{02CFCFC4-4545-01BA-3C25-62B3CC855D2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B6F6F81A-5A14-6CF8-BB90-E102B6D25E05}"/>
              </a:ext>
            </a:extLst>
          </p:cNvPr>
          <p:cNvSpPr>
            <a:spLocks noGrp="1"/>
          </p:cNvSpPr>
          <p:nvPr>
            <p:ph type="sldNum" sz="quarter" idx="12"/>
          </p:nvPr>
        </p:nvSpPr>
        <p:spPr/>
        <p:txBody>
          <a:bodyPr/>
          <a:lstStyle/>
          <a:p>
            <a:fld id="{B35DA1C8-9294-42E0-80B3-801843EA8176}" type="slidenum">
              <a:rPr lang="en-IN" smtClean="0"/>
              <a:t>‹#›</a:t>
            </a:fld>
            <a:endParaRPr lang="en-IN"/>
          </a:p>
        </p:txBody>
      </p:sp>
    </p:spTree>
    <p:extLst>
      <p:ext uri="{BB962C8B-B14F-4D97-AF65-F5344CB8AC3E}">
        <p14:creationId xmlns:p14="http://schemas.microsoft.com/office/powerpoint/2010/main" val="1739338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45419-165F-333B-BA7F-ECF6D5FAD088}"/>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310FF7A7-8050-132C-4E2B-B1E3FFA115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2A9C3A-2168-6212-24D7-62972C7D68C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D85CBDC3-EC92-B0EA-EDC2-00B93D837B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E8E8F2-356E-396E-912F-4A78F19284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A4C993B9-9006-32CB-6F25-4F5C56EA1DAB}"/>
              </a:ext>
            </a:extLst>
          </p:cNvPr>
          <p:cNvSpPr>
            <a:spLocks noGrp="1"/>
          </p:cNvSpPr>
          <p:nvPr>
            <p:ph type="dt" sz="half" idx="10"/>
          </p:nvPr>
        </p:nvSpPr>
        <p:spPr/>
        <p:txBody>
          <a:bodyPr/>
          <a:lstStyle/>
          <a:p>
            <a:fld id="{96730152-8550-4D94-A7CA-3BDD1572C781}" type="datetimeFigureOut">
              <a:rPr lang="en-IN" smtClean="0"/>
              <a:t>22-08-2025</a:t>
            </a:fld>
            <a:endParaRPr lang="en-IN"/>
          </a:p>
        </p:txBody>
      </p:sp>
      <p:sp>
        <p:nvSpPr>
          <p:cNvPr id="8" name="Footer Placeholder 7">
            <a:extLst>
              <a:ext uri="{FF2B5EF4-FFF2-40B4-BE49-F238E27FC236}">
                <a16:creationId xmlns:a16="http://schemas.microsoft.com/office/drawing/2014/main" id="{8EEBF5F0-B4B2-1225-28F2-443EF4D9DCF5}"/>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76260AE4-1104-3C5D-8882-BB1A4DBCE52C}"/>
              </a:ext>
            </a:extLst>
          </p:cNvPr>
          <p:cNvSpPr>
            <a:spLocks noGrp="1"/>
          </p:cNvSpPr>
          <p:nvPr>
            <p:ph type="sldNum" sz="quarter" idx="12"/>
          </p:nvPr>
        </p:nvSpPr>
        <p:spPr/>
        <p:txBody>
          <a:bodyPr/>
          <a:lstStyle/>
          <a:p>
            <a:fld id="{B35DA1C8-9294-42E0-80B3-801843EA8176}" type="slidenum">
              <a:rPr lang="en-IN" smtClean="0"/>
              <a:t>‹#›</a:t>
            </a:fld>
            <a:endParaRPr lang="en-IN"/>
          </a:p>
        </p:txBody>
      </p:sp>
    </p:spTree>
    <p:extLst>
      <p:ext uri="{BB962C8B-B14F-4D97-AF65-F5344CB8AC3E}">
        <p14:creationId xmlns:p14="http://schemas.microsoft.com/office/powerpoint/2010/main" val="150811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D3213-F0EE-7A8B-02EC-003D5299679E}"/>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8DC188E4-7A92-87A1-C54C-DF4FEFE0A52B}"/>
              </a:ext>
            </a:extLst>
          </p:cNvPr>
          <p:cNvSpPr>
            <a:spLocks noGrp="1"/>
          </p:cNvSpPr>
          <p:nvPr>
            <p:ph type="dt" sz="half" idx="10"/>
          </p:nvPr>
        </p:nvSpPr>
        <p:spPr/>
        <p:txBody>
          <a:bodyPr/>
          <a:lstStyle/>
          <a:p>
            <a:fld id="{96730152-8550-4D94-A7CA-3BDD1572C781}" type="datetimeFigureOut">
              <a:rPr lang="en-IN" smtClean="0"/>
              <a:t>22-08-2025</a:t>
            </a:fld>
            <a:endParaRPr lang="en-IN"/>
          </a:p>
        </p:txBody>
      </p:sp>
      <p:sp>
        <p:nvSpPr>
          <p:cNvPr id="4" name="Footer Placeholder 3">
            <a:extLst>
              <a:ext uri="{FF2B5EF4-FFF2-40B4-BE49-F238E27FC236}">
                <a16:creationId xmlns:a16="http://schemas.microsoft.com/office/drawing/2014/main" id="{52BE9A5A-D793-5255-2949-F77FA5D01DA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0E68BDDC-236B-8C76-AC9E-E7C4A76E7F04}"/>
              </a:ext>
            </a:extLst>
          </p:cNvPr>
          <p:cNvSpPr>
            <a:spLocks noGrp="1"/>
          </p:cNvSpPr>
          <p:nvPr>
            <p:ph type="sldNum" sz="quarter" idx="12"/>
          </p:nvPr>
        </p:nvSpPr>
        <p:spPr/>
        <p:txBody>
          <a:bodyPr/>
          <a:lstStyle/>
          <a:p>
            <a:fld id="{B35DA1C8-9294-42E0-80B3-801843EA8176}" type="slidenum">
              <a:rPr lang="en-IN" smtClean="0"/>
              <a:t>‹#›</a:t>
            </a:fld>
            <a:endParaRPr lang="en-IN"/>
          </a:p>
        </p:txBody>
      </p:sp>
    </p:spTree>
    <p:extLst>
      <p:ext uri="{BB962C8B-B14F-4D97-AF65-F5344CB8AC3E}">
        <p14:creationId xmlns:p14="http://schemas.microsoft.com/office/powerpoint/2010/main" val="3741470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FFA0C5-AA60-92B2-B857-98DE5F4AA457}"/>
              </a:ext>
            </a:extLst>
          </p:cNvPr>
          <p:cNvSpPr>
            <a:spLocks noGrp="1"/>
          </p:cNvSpPr>
          <p:nvPr>
            <p:ph type="dt" sz="half" idx="10"/>
          </p:nvPr>
        </p:nvSpPr>
        <p:spPr/>
        <p:txBody>
          <a:bodyPr/>
          <a:lstStyle/>
          <a:p>
            <a:fld id="{96730152-8550-4D94-A7CA-3BDD1572C781}" type="datetimeFigureOut">
              <a:rPr lang="en-IN" smtClean="0"/>
              <a:t>22-08-2025</a:t>
            </a:fld>
            <a:endParaRPr lang="en-IN"/>
          </a:p>
        </p:txBody>
      </p:sp>
      <p:sp>
        <p:nvSpPr>
          <p:cNvPr id="3" name="Footer Placeholder 2">
            <a:extLst>
              <a:ext uri="{FF2B5EF4-FFF2-40B4-BE49-F238E27FC236}">
                <a16:creationId xmlns:a16="http://schemas.microsoft.com/office/drawing/2014/main" id="{35256C61-645F-7321-597E-C731C60ACCB7}"/>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8D4632C-F30B-6466-8B7C-884F866960EE}"/>
              </a:ext>
            </a:extLst>
          </p:cNvPr>
          <p:cNvSpPr>
            <a:spLocks noGrp="1"/>
          </p:cNvSpPr>
          <p:nvPr>
            <p:ph type="sldNum" sz="quarter" idx="12"/>
          </p:nvPr>
        </p:nvSpPr>
        <p:spPr/>
        <p:txBody>
          <a:bodyPr/>
          <a:lstStyle/>
          <a:p>
            <a:fld id="{B35DA1C8-9294-42E0-80B3-801843EA8176}" type="slidenum">
              <a:rPr lang="en-IN" smtClean="0"/>
              <a:t>‹#›</a:t>
            </a:fld>
            <a:endParaRPr lang="en-IN"/>
          </a:p>
        </p:txBody>
      </p:sp>
    </p:spTree>
    <p:extLst>
      <p:ext uri="{BB962C8B-B14F-4D97-AF65-F5344CB8AC3E}">
        <p14:creationId xmlns:p14="http://schemas.microsoft.com/office/powerpoint/2010/main" val="395729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288E6-A784-6E74-9C5B-103B1ECD76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7C6DCCEC-371B-3CBD-9F2B-8B44AAC2FB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C740E28C-BFE2-92B0-9062-5A21301E8C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8E09D7-D952-9DF8-9C43-65A5ECEA9B0F}"/>
              </a:ext>
            </a:extLst>
          </p:cNvPr>
          <p:cNvSpPr>
            <a:spLocks noGrp="1"/>
          </p:cNvSpPr>
          <p:nvPr>
            <p:ph type="dt" sz="half" idx="10"/>
          </p:nvPr>
        </p:nvSpPr>
        <p:spPr/>
        <p:txBody>
          <a:bodyPr/>
          <a:lstStyle/>
          <a:p>
            <a:fld id="{96730152-8550-4D94-A7CA-3BDD1572C781}" type="datetimeFigureOut">
              <a:rPr lang="en-IN" smtClean="0"/>
              <a:t>22-08-2025</a:t>
            </a:fld>
            <a:endParaRPr lang="en-IN"/>
          </a:p>
        </p:txBody>
      </p:sp>
      <p:sp>
        <p:nvSpPr>
          <p:cNvPr id="6" name="Footer Placeholder 5">
            <a:extLst>
              <a:ext uri="{FF2B5EF4-FFF2-40B4-BE49-F238E27FC236}">
                <a16:creationId xmlns:a16="http://schemas.microsoft.com/office/drawing/2014/main" id="{6EF9A2D1-2AF0-DCCD-7B3D-E607762DB29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E66C62F-624C-5ECB-80ED-4639A7ADCB3B}"/>
              </a:ext>
            </a:extLst>
          </p:cNvPr>
          <p:cNvSpPr>
            <a:spLocks noGrp="1"/>
          </p:cNvSpPr>
          <p:nvPr>
            <p:ph type="sldNum" sz="quarter" idx="12"/>
          </p:nvPr>
        </p:nvSpPr>
        <p:spPr/>
        <p:txBody>
          <a:bodyPr/>
          <a:lstStyle/>
          <a:p>
            <a:fld id="{B35DA1C8-9294-42E0-80B3-801843EA8176}" type="slidenum">
              <a:rPr lang="en-IN" smtClean="0"/>
              <a:t>‹#›</a:t>
            </a:fld>
            <a:endParaRPr lang="en-IN"/>
          </a:p>
        </p:txBody>
      </p:sp>
    </p:spTree>
    <p:extLst>
      <p:ext uri="{BB962C8B-B14F-4D97-AF65-F5344CB8AC3E}">
        <p14:creationId xmlns:p14="http://schemas.microsoft.com/office/powerpoint/2010/main" val="3354663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8CF63-74D8-8631-2506-E4F96D7FB0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11027B7-EAA9-600F-5A4C-F5E68A2DA2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A3B5F4A1-7911-A4E4-2020-27383A7687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E31AD9-A4DD-E3E5-96AC-FB7CB5F96C8C}"/>
              </a:ext>
            </a:extLst>
          </p:cNvPr>
          <p:cNvSpPr>
            <a:spLocks noGrp="1"/>
          </p:cNvSpPr>
          <p:nvPr>
            <p:ph type="dt" sz="half" idx="10"/>
          </p:nvPr>
        </p:nvSpPr>
        <p:spPr/>
        <p:txBody>
          <a:bodyPr/>
          <a:lstStyle/>
          <a:p>
            <a:fld id="{96730152-8550-4D94-A7CA-3BDD1572C781}" type="datetimeFigureOut">
              <a:rPr lang="en-IN" smtClean="0"/>
              <a:t>22-08-2025</a:t>
            </a:fld>
            <a:endParaRPr lang="en-IN"/>
          </a:p>
        </p:txBody>
      </p:sp>
      <p:sp>
        <p:nvSpPr>
          <p:cNvPr id="6" name="Footer Placeholder 5">
            <a:extLst>
              <a:ext uri="{FF2B5EF4-FFF2-40B4-BE49-F238E27FC236}">
                <a16:creationId xmlns:a16="http://schemas.microsoft.com/office/drawing/2014/main" id="{B2F6A957-CB1E-3F85-3FFB-CB7500C7B9C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90747F5-FA91-C01A-C61F-A70C6A763AEE}"/>
              </a:ext>
            </a:extLst>
          </p:cNvPr>
          <p:cNvSpPr>
            <a:spLocks noGrp="1"/>
          </p:cNvSpPr>
          <p:nvPr>
            <p:ph type="sldNum" sz="quarter" idx="12"/>
          </p:nvPr>
        </p:nvSpPr>
        <p:spPr/>
        <p:txBody>
          <a:bodyPr/>
          <a:lstStyle/>
          <a:p>
            <a:fld id="{B35DA1C8-9294-42E0-80B3-801843EA8176}" type="slidenum">
              <a:rPr lang="en-IN" smtClean="0"/>
              <a:t>‹#›</a:t>
            </a:fld>
            <a:endParaRPr lang="en-IN"/>
          </a:p>
        </p:txBody>
      </p:sp>
    </p:spTree>
    <p:extLst>
      <p:ext uri="{BB962C8B-B14F-4D97-AF65-F5344CB8AC3E}">
        <p14:creationId xmlns:p14="http://schemas.microsoft.com/office/powerpoint/2010/main" val="2654012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7BC317-D011-897A-122F-308F959E2F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7F2B1BD-8B60-E915-6C56-7A148B1315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14D8E8E-46AD-5E46-D5B0-3A406D9CC4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730152-8550-4D94-A7CA-3BDD1572C781}" type="datetimeFigureOut">
              <a:rPr lang="en-IN" smtClean="0"/>
              <a:t>22-08-2025</a:t>
            </a:fld>
            <a:endParaRPr lang="en-IN"/>
          </a:p>
        </p:txBody>
      </p:sp>
      <p:sp>
        <p:nvSpPr>
          <p:cNvPr id="5" name="Footer Placeholder 4">
            <a:extLst>
              <a:ext uri="{FF2B5EF4-FFF2-40B4-BE49-F238E27FC236}">
                <a16:creationId xmlns:a16="http://schemas.microsoft.com/office/drawing/2014/main" id="{F87B69C1-067B-7893-8662-5B366462BD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8055DA5E-C3C2-DA0B-AB2A-462A7D8B01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DA1C8-9294-42E0-80B3-801843EA8176}" type="slidenum">
              <a:rPr lang="en-IN" smtClean="0"/>
              <a:t>‹#›</a:t>
            </a:fld>
            <a:endParaRPr lang="en-IN"/>
          </a:p>
        </p:txBody>
      </p:sp>
    </p:spTree>
    <p:extLst>
      <p:ext uri="{BB962C8B-B14F-4D97-AF65-F5344CB8AC3E}">
        <p14:creationId xmlns:p14="http://schemas.microsoft.com/office/powerpoint/2010/main" val="41311751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8E764B-B65A-B02D-362C-FCBD811FD1A2}"/>
              </a:ext>
            </a:extLst>
          </p:cNvPr>
          <p:cNvSpPr>
            <a:spLocks noGrp="1"/>
          </p:cNvSpPr>
          <p:nvPr>
            <p:ph type="ctrTitle"/>
          </p:nvPr>
        </p:nvSpPr>
        <p:spPr>
          <a:xfrm>
            <a:off x="178676" y="1177159"/>
            <a:ext cx="11902967" cy="2364828"/>
          </a:xfrm>
          <a:ln>
            <a:solidFill>
              <a:srgbClr val="FF0000"/>
            </a:solidFill>
          </a:ln>
          <a:effectLst>
            <a:reflection blurRad="6350" stA="50000" endA="300" endPos="55000" dir="5400000" sy="-100000" algn="bl" rotWithShape="0"/>
          </a:effectLst>
          <a:scene3d>
            <a:camera prst="perspectiveFront"/>
            <a:lightRig rig="threePt" dir="t"/>
          </a:scene3d>
          <a:sp3d>
            <a:bevelT w="101600" prst="riblet"/>
          </a:sp3d>
        </p:spPr>
        <p:txBody>
          <a:bodyPr>
            <a:noAutofit/>
          </a:bodyPr>
          <a:lstStyle/>
          <a:p>
            <a:r>
              <a:rPr lang="en-IN" sz="8000" b="1" dirty="0">
                <a:ln w="9525">
                  <a:solidFill>
                    <a:srgbClr val="C00000"/>
                  </a:solidFill>
                  <a:prstDash val="solid"/>
                </a:ln>
                <a:solidFill>
                  <a:srgbClr val="00206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KSNC APP ONLINE KNC REGISTRATION</a:t>
            </a:r>
          </a:p>
        </p:txBody>
      </p:sp>
      <p:sp>
        <p:nvSpPr>
          <p:cNvPr id="4" name="TextBox 3">
            <a:extLst>
              <a:ext uri="{FF2B5EF4-FFF2-40B4-BE49-F238E27FC236}">
                <a16:creationId xmlns:a16="http://schemas.microsoft.com/office/drawing/2014/main" id="{2AC15450-F1BA-F282-15D1-C497633EC8C6}"/>
              </a:ext>
            </a:extLst>
          </p:cNvPr>
          <p:cNvSpPr txBox="1"/>
          <p:nvPr/>
        </p:nvSpPr>
        <p:spPr>
          <a:xfrm>
            <a:off x="315311" y="73573"/>
            <a:ext cx="11876690" cy="5847755"/>
          </a:xfrm>
          <a:prstGeom prst="rect">
            <a:avLst/>
          </a:prstGeom>
          <a:noFill/>
        </p:spPr>
        <p:txBody>
          <a:bodyPr wrap="square">
            <a:spAutoFit/>
          </a:bodyPr>
          <a:lstStyle/>
          <a:p>
            <a:r>
              <a:rPr lang="en-US" sz="3800" dirty="0">
                <a:ln>
                  <a:solidFill>
                    <a:srgbClr val="7030A0"/>
                  </a:solidFill>
                </a:ln>
                <a:solidFill>
                  <a:srgbClr val="FF0000"/>
                </a:solidFill>
                <a:latin typeface="Algerian" panose="04020705040A02060702" pitchFamily="82" charset="0"/>
              </a:rPr>
              <a:t>Karnataka State Nursing Council Bengaluru</a:t>
            </a:r>
          </a:p>
          <a:p>
            <a:r>
              <a:rPr lang="en-US" sz="4800" dirty="0"/>
              <a:t>                 </a:t>
            </a:r>
          </a:p>
          <a:p>
            <a:endParaRPr lang="en-US" sz="4800" dirty="0"/>
          </a:p>
          <a:p>
            <a:endParaRPr lang="en-US" sz="4800" dirty="0"/>
          </a:p>
          <a:p>
            <a:endParaRPr lang="en-US" sz="4800" dirty="0">
              <a:latin typeface="Arial Black" panose="020B0A04020102020204" pitchFamily="34" charset="0"/>
            </a:endParaRPr>
          </a:p>
          <a:p>
            <a:pPr algn="ctr"/>
            <a:endParaRPr lang="en-US" sz="4800" dirty="0">
              <a:latin typeface="Arial Black" panose="020B0A04020102020204" pitchFamily="34" charset="0"/>
            </a:endParaRPr>
          </a:p>
          <a:p>
            <a:pPr algn="ctr"/>
            <a:r>
              <a:rPr lang="en-US" sz="4800" dirty="0">
                <a:latin typeface="Arial Black" panose="020B0A04020102020204" pitchFamily="34" charset="0"/>
              </a:rPr>
              <a:t>Be a Nurse</a:t>
            </a:r>
          </a:p>
          <a:p>
            <a:pPr algn="ctr"/>
            <a:r>
              <a:rPr lang="en-US" sz="4800" dirty="0">
                <a:latin typeface="Arial Black" panose="020B0A04020102020204" pitchFamily="34" charset="0"/>
              </a:rPr>
              <a:t>   Your Country Needs You</a:t>
            </a:r>
            <a:endParaRPr lang="en-IN" sz="4800" dirty="0">
              <a:latin typeface="Arial Black" panose="020B0A04020102020204" pitchFamily="34" charset="0"/>
            </a:endParaRPr>
          </a:p>
        </p:txBody>
      </p:sp>
    </p:spTree>
    <p:extLst>
      <p:ext uri="{BB962C8B-B14F-4D97-AF65-F5344CB8AC3E}">
        <p14:creationId xmlns:p14="http://schemas.microsoft.com/office/powerpoint/2010/main" val="38428662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387543-0DE2-4340-BDC7-514124586A2B}"/>
              </a:ext>
            </a:extLst>
          </p:cNvPr>
          <p:cNvSpPr txBox="1"/>
          <p:nvPr/>
        </p:nvSpPr>
        <p:spPr>
          <a:xfrm>
            <a:off x="983226" y="855405"/>
            <a:ext cx="10717161" cy="4947508"/>
          </a:xfrm>
          <a:prstGeom prst="rect">
            <a:avLst/>
          </a:prstGeom>
          <a:noFill/>
        </p:spPr>
        <p:txBody>
          <a:bodyPr wrap="square">
            <a:spAutoFit/>
          </a:bodyPr>
          <a:lstStyle/>
          <a:p>
            <a:pPr algn="l">
              <a:spcAft>
                <a:spcPts val="1125"/>
              </a:spcAft>
              <a:buNone/>
            </a:pPr>
            <a:r>
              <a:rPr lang="en-US" sz="2800" b="0" i="0" dirty="0">
                <a:solidFill>
                  <a:srgbClr val="333333"/>
                </a:solidFill>
                <a:effectLst/>
                <a:latin typeface="Times New Roman" panose="02020603050405020304" pitchFamily="18" charset="0"/>
                <a:cs typeface="Times New Roman" panose="02020603050405020304" pitchFamily="18" charset="0"/>
              </a:rPr>
              <a:t>7</a:t>
            </a:r>
            <a:r>
              <a:rPr lang="en-US" sz="3200" b="0" i="0" dirty="0">
                <a:solidFill>
                  <a:srgbClr val="333333"/>
                </a:solidFill>
                <a:effectLst/>
                <a:latin typeface="Times New Roman" panose="02020603050405020304" pitchFamily="18" charset="0"/>
                <a:cs typeface="Times New Roman" panose="02020603050405020304" pitchFamily="18" charset="0"/>
              </a:rPr>
              <a:t>. Once KYC is completed, make the payment for registration. You can use the same login for further services.</a:t>
            </a:r>
          </a:p>
          <a:p>
            <a:pPr algn="l">
              <a:spcAft>
                <a:spcPts val="1125"/>
              </a:spcAft>
              <a:buNone/>
            </a:pPr>
            <a:r>
              <a:rPr lang="en-US" sz="3200" b="0" i="0" dirty="0">
                <a:solidFill>
                  <a:srgbClr val="333333"/>
                </a:solidFill>
                <a:effectLst/>
                <a:latin typeface="Times New Roman" panose="02020603050405020304" pitchFamily="18" charset="0"/>
                <a:cs typeface="Times New Roman" panose="02020603050405020304" pitchFamily="18" charset="0"/>
              </a:rPr>
              <a:t>8. </a:t>
            </a:r>
            <a:r>
              <a:rPr lang="en-US" sz="3200" b="1" i="0" dirty="0">
                <a:solidFill>
                  <a:srgbClr val="333333"/>
                </a:solidFill>
                <a:effectLst/>
                <a:latin typeface="Times New Roman" panose="02020603050405020304" pitchFamily="18" charset="0"/>
                <a:cs typeface="Times New Roman" panose="02020603050405020304" pitchFamily="18" charset="0"/>
              </a:rPr>
              <a:t>Check the Dashboard &gt; Notification </a:t>
            </a:r>
            <a:r>
              <a:rPr lang="en-US" sz="3200" b="0" i="0" dirty="0">
                <a:solidFill>
                  <a:srgbClr val="333333"/>
                </a:solidFill>
                <a:effectLst/>
                <a:latin typeface="Times New Roman" panose="02020603050405020304" pitchFamily="18" charset="0"/>
                <a:cs typeface="Times New Roman" panose="02020603050405020304" pitchFamily="18" charset="0"/>
              </a:rPr>
              <a:t>section in the app for any messages from KSNC. You’ll receive either a KYC issue note or an acknowledgment.</a:t>
            </a:r>
          </a:p>
          <a:p>
            <a:pPr algn="l">
              <a:spcAft>
                <a:spcPts val="1125"/>
              </a:spcAft>
              <a:buNone/>
            </a:pPr>
            <a:r>
              <a:rPr lang="en-US" sz="3200" b="0" i="0" dirty="0">
                <a:solidFill>
                  <a:srgbClr val="333333"/>
                </a:solidFill>
                <a:effectLst/>
                <a:latin typeface="Times New Roman" panose="02020603050405020304" pitchFamily="18" charset="0"/>
                <a:cs typeface="Times New Roman" panose="02020603050405020304" pitchFamily="18" charset="0"/>
              </a:rPr>
              <a:t>9. You do not need to visit  Bangalore  KSNC for registration </a:t>
            </a:r>
          </a:p>
          <a:p>
            <a:pPr algn="l">
              <a:spcAft>
                <a:spcPts val="1125"/>
              </a:spcAft>
              <a:buNone/>
            </a:pPr>
            <a:r>
              <a:rPr lang="en-US" sz="3200" b="0" i="0" dirty="0">
                <a:solidFill>
                  <a:srgbClr val="333333"/>
                </a:solidFill>
                <a:effectLst/>
                <a:latin typeface="Times New Roman" panose="02020603050405020304" pitchFamily="18" charset="0"/>
                <a:cs typeface="Times New Roman" panose="02020603050405020304" pitchFamily="18" charset="0"/>
              </a:rPr>
              <a:t>10. Your registration certificate will be sent to your DigiLocker account, and a hard copy will be mailed to the postal address you provided in the KSNC App.</a:t>
            </a:r>
          </a:p>
        </p:txBody>
      </p:sp>
    </p:spTree>
    <p:extLst>
      <p:ext uri="{BB962C8B-B14F-4D97-AF65-F5344CB8AC3E}">
        <p14:creationId xmlns:p14="http://schemas.microsoft.com/office/powerpoint/2010/main" val="2842508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1774E-1E26-629A-3F93-5EFD6FEAAA14}"/>
              </a:ext>
            </a:extLst>
          </p:cNvPr>
          <p:cNvSpPr>
            <a:spLocks noGrp="1"/>
          </p:cNvSpPr>
          <p:nvPr>
            <p:ph type="title"/>
          </p:nvPr>
        </p:nvSpPr>
        <p:spPr>
          <a:xfrm>
            <a:off x="1051034" y="37307"/>
            <a:ext cx="10050518" cy="1325563"/>
          </a:xfrm>
        </p:spPr>
        <p:txBody>
          <a:bodyPr>
            <a:normAutofit/>
            <a:scene3d>
              <a:camera prst="orthographicFront"/>
              <a:lightRig rig="soft" dir="t">
                <a:rot lat="0" lon="0" rev="15600000"/>
              </a:lightRig>
            </a:scene3d>
            <a:sp3d extrusionH="57150" prstMaterial="softEdge">
              <a:bevelT w="25400" h="38100"/>
            </a:sp3d>
          </a:bodyPr>
          <a:lstStyle/>
          <a:p>
            <a:r>
              <a:rPr lang="en-IN" sz="3600" b="1" dirty="0">
                <a:ln/>
                <a:solidFill>
                  <a:srgbClr val="FF0000"/>
                </a:solidFill>
                <a:latin typeface="Algerian" panose="04020705040A02060702" pitchFamily="82" charset="0"/>
              </a:rPr>
              <a:t>How to create an account in </a:t>
            </a:r>
            <a:r>
              <a:rPr lang="en-IN" sz="3600" b="1" dirty="0" err="1">
                <a:ln/>
                <a:solidFill>
                  <a:srgbClr val="FF0000"/>
                </a:solidFill>
                <a:latin typeface="Algerian" panose="04020705040A02060702" pitchFamily="82" charset="0"/>
              </a:rPr>
              <a:t>Digilocker</a:t>
            </a:r>
            <a:endParaRPr lang="en-IN" sz="3600" b="1" dirty="0">
              <a:ln/>
              <a:solidFill>
                <a:srgbClr val="FF0000"/>
              </a:solidFill>
              <a:latin typeface="Algerian" panose="04020705040A02060702" pitchFamily="82" charset="0"/>
            </a:endParaRPr>
          </a:p>
        </p:txBody>
      </p:sp>
      <p:sp>
        <p:nvSpPr>
          <p:cNvPr id="3" name="Content Placeholder 2">
            <a:extLst>
              <a:ext uri="{FF2B5EF4-FFF2-40B4-BE49-F238E27FC236}">
                <a16:creationId xmlns:a16="http://schemas.microsoft.com/office/drawing/2014/main" id="{5EF4170F-B56D-4ECF-0519-27A7246DFB2B}"/>
              </a:ext>
            </a:extLst>
          </p:cNvPr>
          <p:cNvSpPr>
            <a:spLocks noGrp="1"/>
          </p:cNvSpPr>
          <p:nvPr>
            <p:ph idx="1"/>
          </p:nvPr>
        </p:nvSpPr>
        <p:spPr>
          <a:xfrm>
            <a:off x="150874" y="1179192"/>
            <a:ext cx="11936023" cy="5678807"/>
          </a:xfrm>
        </p:spPr>
        <p:txBody>
          <a:bodyPr/>
          <a:lstStyle/>
          <a:p>
            <a:r>
              <a:rPr lang="en-IN" b="1" dirty="0">
                <a:latin typeface="Times New Roman" panose="02020603050405020304" pitchFamily="18" charset="0"/>
                <a:cs typeface="Times New Roman" panose="02020603050405020304" pitchFamily="18" charset="0"/>
              </a:rPr>
              <a:t>Step 1</a:t>
            </a:r>
            <a:r>
              <a:rPr lang="en-IN" dirty="0">
                <a:latin typeface="Times New Roman" panose="02020603050405020304" pitchFamily="18" charset="0"/>
                <a:cs typeface="Times New Roman" panose="02020603050405020304" pitchFamily="18" charset="0"/>
              </a:rPr>
              <a:t>: Install DigiLocker app from Google play store.</a:t>
            </a:r>
          </a:p>
          <a:p>
            <a:r>
              <a:rPr lang="en-IN" b="1" dirty="0">
                <a:latin typeface="Times New Roman" panose="02020603050405020304" pitchFamily="18" charset="0"/>
                <a:cs typeface="Times New Roman" panose="02020603050405020304" pitchFamily="18" charset="0"/>
              </a:rPr>
              <a:t>Step 2</a:t>
            </a:r>
            <a:r>
              <a:rPr lang="en-IN" dirty="0">
                <a:latin typeface="Times New Roman" panose="02020603050405020304" pitchFamily="18" charset="0"/>
                <a:cs typeface="Times New Roman" panose="02020603050405020304" pitchFamily="18" charset="0"/>
              </a:rPr>
              <a:t>:Open the app        Select your preferred language        tap next      tap next          tap lets go.</a:t>
            </a:r>
          </a:p>
        </p:txBody>
      </p:sp>
      <p:pic>
        <p:nvPicPr>
          <p:cNvPr id="5" name="Picture 4">
            <a:extLst>
              <a:ext uri="{FF2B5EF4-FFF2-40B4-BE49-F238E27FC236}">
                <a16:creationId xmlns:a16="http://schemas.microsoft.com/office/drawing/2014/main" id="{0EB1570B-9E25-12F1-615D-9109B58C02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298" y="2949677"/>
            <a:ext cx="4208205" cy="3680029"/>
          </a:xfrm>
          <a:prstGeom prst="rect">
            <a:avLst/>
          </a:prstGeom>
        </p:spPr>
      </p:pic>
      <p:sp>
        <p:nvSpPr>
          <p:cNvPr id="8" name="Arrow: Right 7">
            <a:extLst>
              <a:ext uri="{FF2B5EF4-FFF2-40B4-BE49-F238E27FC236}">
                <a16:creationId xmlns:a16="http://schemas.microsoft.com/office/drawing/2014/main" id="{5E50A7E0-1DD5-2E47-AE81-9BFFEEF7ABAF}"/>
              </a:ext>
            </a:extLst>
          </p:cNvPr>
          <p:cNvSpPr/>
          <p:nvPr/>
        </p:nvSpPr>
        <p:spPr>
          <a:xfrm>
            <a:off x="3505842" y="1827115"/>
            <a:ext cx="490461" cy="2556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Arrow: Right 8">
            <a:extLst>
              <a:ext uri="{FF2B5EF4-FFF2-40B4-BE49-F238E27FC236}">
                <a16:creationId xmlns:a16="http://schemas.microsoft.com/office/drawing/2014/main" id="{72CF7A6F-8E81-CED9-259A-45DFFB77108B}"/>
              </a:ext>
            </a:extLst>
          </p:cNvPr>
          <p:cNvSpPr/>
          <p:nvPr/>
        </p:nvSpPr>
        <p:spPr>
          <a:xfrm>
            <a:off x="8606278" y="1870117"/>
            <a:ext cx="473100" cy="255639"/>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Arrow: Right 9">
            <a:extLst>
              <a:ext uri="{FF2B5EF4-FFF2-40B4-BE49-F238E27FC236}">
                <a16:creationId xmlns:a16="http://schemas.microsoft.com/office/drawing/2014/main" id="{77C50660-7474-791A-51F6-A07206EBF77D}"/>
              </a:ext>
            </a:extLst>
          </p:cNvPr>
          <p:cNvSpPr/>
          <p:nvPr/>
        </p:nvSpPr>
        <p:spPr>
          <a:xfrm>
            <a:off x="10346587" y="1827115"/>
            <a:ext cx="473100" cy="2234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1" name="Arrow: Right 10">
            <a:extLst>
              <a:ext uri="{FF2B5EF4-FFF2-40B4-BE49-F238E27FC236}">
                <a16:creationId xmlns:a16="http://schemas.microsoft.com/office/drawing/2014/main" id="{BDFFFB78-1A5E-F85C-C7F5-A2C07203D507}"/>
              </a:ext>
            </a:extLst>
          </p:cNvPr>
          <p:cNvSpPr/>
          <p:nvPr/>
        </p:nvSpPr>
        <p:spPr>
          <a:xfrm>
            <a:off x="1250731" y="2229792"/>
            <a:ext cx="588579" cy="23575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Picture 11">
            <a:extLst>
              <a:ext uri="{FF2B5EF4-FFF2-40B4-BE49-F238E27FC236}">
                <a16:creationId xmlns:a16="http://schemas.microsoft.com/office/drawing/2014/main" id="{F27D94B9-D66F-3560-2A38-1DE8B8EDF8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27428" y="2918521"/>
            <a:ext cx="3470787" cy="3777893"/>
          </a:xfrm>
          <a:prstGeom prst="rect">
            <a:avLst/>
          </a:prstGeom>
        </p:spPr>
      </p:pic>
      <p:pic>
        <p:nvPicPr>
          <p:cNvPr id="6" name="Picture 5">
            <a:extLst>
              <a:ext uri="{FF2B5EF4-FFF2-40B4-BE49-F238E27FC236}">
                <a16:creationId xmlns:a16="http://schemas.microsoft.com/office/drawing/2014/main" id="{FEE58A50-3B8A-2121-4B49-8CAE7F3E0F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2503" y="2949677"/>
            <a:ext cx="3470787" cy="3860595"/>
          </a:xfrm>
          <a:prstGeom prst="rect">
            <a:avLst/>
          </a:prstGeom>
        </p:spPr>
      </p:pic>
    </p:spTree>
    <p:extLst>
      <p:ext uri="{BB962C8B-B14F-4D97-AF65-F5344CB8AC3E}">
        <p14:creationId xmlns:p14="http://schemas.microsoft.com/office/powerpoint/2010/main" val="2657716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E1B9C-D22C-A289-56CC-4A4E53854DA0}"/>
              </a:ext>
            </a:extLst>
          </p:cNvPr>
          <p:cNvSpPr>
            <a:spLocks noGrp="1"/>
          </p:cNvSpPr>
          <p:nvPr>
            <p:ph type="title"/>
          </p:nvPr>
        </p:nvSpPr>
        <p:spPr>
          <a:xfrm>
            <a:off x="643250" y="198001"/>
            <a:ext cx="10468897" cy="1759975"/>
          </a:xfrm>
        </p:spPr>
        <p:txBody>
          <a:bodyPr>
            <a:normAutofit/>
          </a:bodyPr>
          <a:lstStyle/>
          <a:p>
            <a:r>
              <a:rPr lang="en-IN" sz="2800" b="1" dirty="0">
                <a:latin typeface="Times New Roman" panose="02020603050405020304" pitchFamily="18" charset="0"/>
                <a:cs typeface="Times New Roman" panose="02020603050405020304" pitchFamily="18" charset="0"/>
              </a:rPr>
              <a:t>Step 3</a:t>
            </a:r>
            <a:r>
              <a:rPr lang="en-IN" sz="2800" dirty="0">
                <a:latin typeface="Times New Roman" panose="02020603050405020304" pitchFamily="18" charset="0"/>
                <a:cs typeface="Times New Roman" panose="02020603050405020304" pitchFamily="18" charset="0"/>
              </a:rPr>
              <a:t>: The DigiLocker Dashboard will open. Then, click on “</a:t>
            </a:r>
            <a:r>
              <a:rPr lang="en-IN" sz="2800" b="1" dirty="0">
                <a:latin typeface="Times New Roman" panose="02020603050405020304" pitchFamily="18" charset="0"/>
                <a:cs typeface="Times New Roman" panose="02020603050405020304" pitchFamily="18" charset="0"/>
              </a:rPr>
              <a:t>Get</a:t>
            </a:r>
            <a:r>
              <a:rPr lang="en-IN" sz="2800" dirty="0">
                <a:latin typeface="Times New Roman" panose="02020603050405020304" pitchFamily="18" charset="0"/>
                <a:cs typeface="Times New Roman" panose="02020603050405020304" pitchFamily="18" charset="0"/>
              </a:rPr>
              <a:t> </a:t>
            </a:r>
            <a:r>
              <a:rPr lang="en-IN" sz="2800" b="1" dirty="0">
                <a:latin typeface="Times New Roman" panose="02020603050405020304" pitchFamily="18" charset="0"/>
                <a:cs typeface="Times New Roman" panose="02020603050405020304" pitchFamily="18" charset="0"/>
              </a:rPr>
              <a:t>Started</a:t>
            </a:r>
            <a:r>
              <a:rPr lang="en-IN" sz="2800" dirty="0">
                <a:latin typeface="Times New Roman" panose="02020603050405020304" pitchFamily="18" charset="0"/>
                <a:cs typeface="Times New Roman" panose="02020603050405020304" pitchFamily="18" charset="0"/>
              </a:rPr>
              <a:t>”</a:t>
            </a:r>
            <a:r>
              <a:rPr lang="en-IN" sz="2800" dirty="0"/>
              <a:t>. </a:t>
            </a:r>
          </a:p>
        </p:txBody>
      </p:sp>
      <p:pic>
        <p:nvPicPr>
          <p:cNvPr id="5" name="Picture 4">
            <a:extLst>
              <a:ext uri="{FF2B5EF4-FFF2-40B4-BE49-F238E27FC236}">
                <a16:creationId xmlns:a16="http://schemas.microsoft.com/office/drawing/2014/main" id="{28B4D894-C599-0CC8-D67A-6902301C93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354" y="1957976"/>
            <a:ext cx="7091667" cy="4546487"/>
          </a:xfrm>
          <a:prstGeom prst="rect">
            <a:avLst/>
          </a:prstGeom>
        </p:spPr>
      </p:pic>
    </p:spTree>
    <p:extLst>
      <p:ext uri="{BB962C8B-B14F-4D97-AF65-F5344CB8AC3E}">
        <p14:creationId xmlns:p14="http://schemas.microsoft.com/office/powerpoint/2010/main" val="93564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8CF28-5F9B-C565-509D-5DE2A395EBCC}"/>
              </a:ext>
            </a:extLst>
          </p:cNvPr>
          <p:cNvSpPr>
            <a:spLocks noGrp="1"/>
          </p:cNvSpPr>
          <p:nvPr>
            <p:ph type="title"/>
          </p:nvPr>
        </p:nvSpPr>
        <p:spPr>
          <a:xfrm>
            <a:off x="235380" y="353961"/>
            <a:ext cx="10731910" cy="1652640"/>
          </a:xfrm>
        </p:spPr>
        <p:txBody>
          <a:bodyPr>
            <a:normAutofit fontScale="90000"/>
          </a:bodyPr>
          <a:lstStyle/>
          <a:p>
            <a:br>
              <a:rPr lang="en-IN" sz="2800" dirty="0"/>
            </a:br>
            <a:br>
              <a:rPr lang="en-IN" sz="2800" dirty="0"/>
            </a:br>
            <a:br>
              <a:rPr lang="en-IN" sz="2800" dirty="0"/>
            </a:br>
            <a:br>
              <a:rPr lang="en-IN" sz="2800" dirty="0"/>
            </a:br>
            <a:r>
              <a:rPr lang="en-IN" sz="3100" b="1" dirty="0">
                <a:latin typeface="Times New Roman" panose="02020603050405020304" pitchFamily="18" charset="0"/>
                <a:cs typeface="Times New Roman" panose="02020603050405020304" pitchFamily="18" charset="0"/>
              </a:rPr>
              <a:t>STEP 4</a:t>
            </a:r>
            <a:r>
              <a:rPr lang="en-IN" sz="3100" dirty="0">
                <a:latin typeface="Times New Roman" panose="02020603050405020304" pitchFamily="18" charset="0"/>
                <a:cs typeface="Times New Roman" panose="02020603050405020304" pitchFamily="18" charset="0"/>
              </a:rPr>
              <a:t>: Log in or create an account ( you can log in using a mobile number or Aadhar number).           Then tap  continue.           verify using OTP.</a:t>
            </a:r>
            <a:br>
              <a:rPr lang="en-IN" sz="3100" dirty="0">
                <a:latin typeface="Times New Roman" panose="02020603050405020304" pitchFamily="18" charset="0"/>
                <a:cs typeface="Times New Roman" panose="02020603050405020304" pitchFamily="18" charset="0"/>
              </a:rPr>
            </a:br>
            <a:br>
              <a:rPr lang="en-IN" sz="2800" dirty="0"/>
            </a:br>
            <a:br>
              <a:rPr lang="en-IN" sz="2800" dirty="0"/>
            </a:br>
            <a:br>
              <a:rPr lang="en-IN" sz="2800" dirty="0"/>
            </a:br>
            <a:br>
              <a:rPr lang="en-IN" sz="2800" dirty="0"/>
            </a:br>
            <a:r>
              <a:rPr lang="en-IN" sz="2800" dirty="0"/>
              <a:t> </a:t>
            </a:r>
          </a:p>
        </p:txBody>
      </p:sp>
      <p:sp>
        <p:nvSpPr>
          <p:cNvPr id="3" name="Content Placeholder 2">
            <a:extLst>
              <a:ext uri="{FF2B5EF4-FFF2-40B4-BE49-F238E27FC236}">
                <a16:creationId xmlns:a16="http://schemas.microsoft.com/office/drawing/2014/main" id="{613F541C-90B9-FEE0-1DB8-F24CE51ABA32}"/>
              </a:ext>
            </a:extLst>
          </p:cNvPr>
          <p:cNvSpPr>
            <a:spLocks noGrp="1"/>
          </p:cNvSpPr>
          <p:nvPr>
            <p:ph idx="1"/>
          </p:nvPr>
        </p:nvSpPr>
        <p:spPr>
          <a:xfrm>
            <a:off x="621890" y="4851399"/>
            <a:ext cx="10731910" cy="1325564"/>
          </a:xfrm>
        </p:spPr>
        <p:txBody>
          <a:bodyPr/>
          <a:lstStyle/>
          <a:p>
            <a:pPr marL="0" indent="0">
              <a:buNone/>
            </a:pPr>
            <a:r>
              <a:rPr lang="en-IN" dirty="0"/>
              <a:t> </a:t>
            </a:r>
          </a:p>
        </p:txBody>
      </p:sp>
      <p:pic>
        <p:nvPicPr>
          <p:cNvPr id="6" name="Picture 5">
            <a:extLst>
              <a:ext uri="{FF2B5EF4-FFF2-40B4-BE49-F238E27FC236}">
                <a16:creationId xmlns:a16="http://schemas.microsoft.com/office/drawing/2014/main" id="{D6B8D910-E383-4A53-9E9C-DC33150F4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7" y="1693013"/>
            <a:ext cx="3662125" cy="4592106"/>
          </a:xfrm>
          <a:prstGeom prst="rect">
            <a:avLst/>
          </a:prstGeom>
        </p:spPr>
      </p:pic>
      <p:pic>
        <p:nvPicPr>
          <p:cNvPr id="8" name="Picture 7">
            <a:extLst>
              <a:ext uri="{FF2B5EF4-FFF2-40B4-BE49-F238E27FC236}">
                <a16:creationId xmlns:a16="http://schemas.microsoft.com/office/drawing/2014/main" id="{AC46F894-5072-84B7-12F1-A123EDA7D6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015" y="1664845"/>
            <a:ext cx="4031226" cy="4620274"/>
          </a:xfrm>
          <a:prstGeom prst="rect">
            <a:avLst/>
          </a:prstGeom>
        </p:spPr>
      </p:pic>
      <p:pic>
        <p:nvPicPr>
          <p:cNvPr id="10" name="Picture 9">
            <a:extLst>
              <a:ext uri="{FF2B5EF4-FFF2-40B4-BE49-F238E27FC236}">
                <a16:creationId xmlns:a16="http://schemas.microsoft.com/office/drawing/2014/main" id="{8AC310C4-89BD-BF81-EC37-508C9B91F6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2723" y="1664845"/>
            <a:ext cx="3124200" cy="4650947"/>
          </a:xfrm>
          <a:prstGeom prst="rect">
            <a:avLst/>
          </a:prstGeom>
        </p:spPr>
      </p:pic>
      <p:sp>
        <p:nvSpPr>
          <p:cNvPr id="7" name="Arrow: Right 6">
            <a:extLst>
              <a:ext uri="{FF2B5EF4-FFF2-40B4-BE49-F238E27FC236}">
                <a16:creationId xmlns:a16="http://schemas.microsoft.com/office/drawing/2014/main" id="{DD7F2A1E-A860-CD4C-AD90-1D35B8CABD5D}"/>
              </a:ext>
            </a:extLst>
          </p:cNvPr>
          <p:cNvSpPr/>
          <p:nvPr/>
        </p:nvSpPr>
        <p:spPr>
          <a:xfrm>
            <a:off x="4284015" y="882903"/>
            <a:ext cx="931214" cy="2322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 name="Arrow: Right 8">
            <a:extLst>
              <a:ext uri="{FF2B5EF4-FFF2-40B4-BE49-F238E27FC236}">
                <a16:creationId xmlns:a16="http://schemas.microsoft.com/office/drawing/2014/main" id="{E5430068-75A0-BA09-7187-3669258D455C}"/>
              </a:ext>
            </a:extLst>
          </p:cNvPr>
          <p:cNvSpPr/>
          <p:nvPr/>
        </p:nvSpPr>
        <p:spPr>
          <a:xfrm>
            <a:off x="8075674" y="903624"/>
            <a:ext cx="847608" cy="23227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219844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6DC4B-C9C4-8E95-DF40-338E310A003C}"/>
              </a:ext>
            </a:extLst>
          </p:cNvPr>
          <p:cNvSpPr>
            <a:spLocks noGrp="1"/>
          </p:cNvSpPr>
          <p:nvPr>
            <p:ph type="title"/>
          </p:nvPr>
        </p:nvSpPr>
        <p:spPr>
          <a:xfrm>
            <a:off x="707921" y="882650"/>
            <a:ext cx="10232923" cy="4806643"/>
          </a:xfrm>
        </p:spPr>
        <p:txBody>
          <a:bodyPr>
            <a:noAutofit/>
          </a:bodyPr>
          <a:lstStyle/>
          <a:p>
            <a:pPr algn="ctr"/>
            <a:r>
              <a:rPr lang="en-IN" sz="2800" b="1" dirty="0">
                <a:latin typeface="Times New Roman" panose="02020603050405020304" pitchFamily="18" charset="0"/>
                <a:cs typeface="Times New Roman" panose="02020603050405020304" pitchFamily="18" charset="0"/>
              </a:rPr>
              <a:t>Step 5</a:t>
            </a:r>
            <a:r>
              <a:rPr lang="en-IN" sz="2800" dirty="0">
                <a:latin typeface="Times New Roman" panose="02020603050405020304" pitchFamily="18" charset="0"/>
                <a:cs typeface="Times New Roman" panose="02020603050405020304" pitchFamily="18" charset="0"/>
              </a:rPr>
              <a:t>: After verification, you will be successfully registered.</a:t>
            </a:r>
            <a:br>
              <a:rPr lang="en-IN" sz="2800" dirty="0">
                <a:latin typeface="Times New Roman" panose="02020603050405020304" pitchFamily="18" charset="0"/>
                <a:cs typeface="Times New Roman" panose="02020603050405020304" pitchFamily="18" charset="0"/>
              </a:rPr>
            </a:br>
            <a:br>
              <a:rPr lang="en-IN" sz="2800" dirty="0">
                <a:latin typeface="Times New Roman" panose="02020603050405020304" pitchFamily="18" charset="0"/>
                <a:cs typeface="Times New Roman" panose="02020603050405020304" pitchFamily="18" charset="0"/>
              </a:rPr>
            </a:b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Scroll down again and click on  ‘</a:t>
            </a:r>
            <a:r>
              <a:rPr lang="en-IN" sz="2800" b="1" dirty="0">
                <a:latin typeface="Times New Roman" panose="02020603050405020304" pitchFamily="18" charset="0"/>
                <a:cs typeface="Times New Roman" panose="02020603050405020304" pitchFamily="18" charset="0"/>
              </a:rPr>
              <a:t>Explore more</a:t>
            </a:r>
            <a:r>
              <a:rPr lang="en-IN" sz="2800" dirty="0">
                <a:latin typeface="Times New Roman" panose="02020603050405020304" pitchFamily="18" charset="0"/>
                <a:cs typeface="Times New Roman" panose="02020603050405020304" pitchFamily="18" charset="0"/>
              </a:rPr>
              <a:t>’.</a:t>
            </a:r>
            <a:br>
              <a:rPr lang="en-IN" sz="2800" dirty="0">
                <a:latin typeface="Times New Roman" panose="02020603050405020304" pitchFamily="18" charset="0"/>
                <a:cs typeface="Times New Roman" panose="02020603050405020304" pitchFamily="18" charset="0"/>
              </a:rPr>
            </a:br>
            <a:br>
              <a:rPr lang="en-IN" sz="2800" dirty="0">
                <a:latin typeface="Times New Roman" panose="02020603050405020304" pitchFamily="18" charset="0"/>
                <a:cs typeface="Times New Roman" panose="02020603050405020304" pitchFamily="18" charset="0"/>
              </a:rPr>
            </a:b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click on ‘</a:t>
            </a:r>
            <a:r>
              <a:rPr lang="en-IN" sz="2800" b="1" dirty="0">
                <a:latin typeface="Times New Roman" panose="02020603050405020304" pitchFamily="18" charset="0"/>
                <a:cs typeface="Times New Roman" panose="02020603050405020304" pitchFamily="18" charset="0"/>
              </a:rPr>
              <a:t>Education and </a:t>
            </a:r>
            <a:r>
              <a:rPr lang="en-IN" sz="2800" b="1" dirty="0" err="1">
                <a:latin typeface="Times New Roman" panose="02020603050405020304" pitchFamily="18" charset="0"/>
                <a:cs typeface="Times New Roman" panose="02020603050405020304" pitchFamily="18" charset="0"/>
              </a:rPr>
              <a:t>and</a:t>
            </a:r>
            <a:r>
              <a:rPr lang="en-IN" sz="2800" b="1" dirty="0">
                <a:latin typeface="Times New Roman" panose="02020603050405020304" pitchFamily="18" charset="0"/>
                <a:cs typeface="Times New Roman" panose="02020603050405020304" pitchFamily="18" charset="0"/>
              </a:rPr>
              <a:t> Learning</a:t>
            </a:r>
            <a:r>
              <a:rPr lang="en-IN" sz="2800" dirty="0">
                <a:latin typeface="Times New Roman" panose="02020603050405020304" pitchFamily="18" charset="0"/>
                <a:cs typeface="Times New Roman" panose="02020603050405020304" pitchFamily="18" charset="0"/>
              </a:rPr>
              <a:t>’.</a:t>
            </a: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a:t>
            </a:r>
            <a:br>
              <a:rPr lang="en-IN" sz="2800" dirty="0">
                <a:latin typeface="Times New Roman" panose="02020603050405020304" pitchFamily="18" charset="0"/>
                <a:cs typeface="Times New Roman" panose="02020603050405020304" pitchFamily="18" charset="0"/>
              </a:rPr>
            </a:b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 scroll down and select your respected educational board </a:t>
            </a:r>
            <a:br>
              <a:rPr lang="en-IN" sz="2800" dirty="0">
                <a:latin typeface="Times New Roman" panose="02020603050405020304" pitchFamily="18" charset="0"/>
                <a:cs typeface="Times New Roman" panose="02020603050405020304" pitchFamily="18" charset="0"/>
              </a:rPr>
            </a:br>
            <a:br>
              <a:rPr lang="en-IN" sz="2800" dirty="0">
                <a:latin typeface="Times New Roman" panose="02020603050405020304" pitchFamily="18" charset="0"/>
                <a:cs typeface="Times New Roman" panose="02020603050405020304" pitchFamily="18" charset="0"/>
              </a:rPr>
            </a:br>
            <a:br>
              <a:rPr lang="en-IN" sz="2800"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download your necessary documents</a:t>
            </a:r>
          </a:p>
        </p:txBody>
      </p:sp>
      <p:sp>
        <p:nvSpPr>
          <p:cNvPr id="5" name="Arrow: Down 4">
            <a:extLst>
              <a:ext uri="{FF2B5EF4-FFF2-40B4-BE49-F238E27FC236}">
                <a16:creationId xmlns:a16="http://schemas.microsoft.com/office/drawing/2014/main" id="{7B333F68-6B27-69B5-5B64-F815C1E296ED}"/>
              </a:ext>
            </a:extLst>
          </p:cNvPr>
          <p:cNvSpPr/>
          <p:nvPr/>
        </p:nvSpPr>
        <p:spPr>
          <a:xfrm>
            <a:off x="5459278" y="1263489"/>
            <a:ext cx="245806" cy="56361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Arrow: Down 5">
            <a:extLst>
              <a:ext uri="{FF2B5EF4-FFF2-40B4-BE49-F238E27FC236}">
                <a16:creationId xmlns:a16="http://schemas.microsoft.com/office/drawing/2014/main" id="{2B7E0845-05B1-6BFE-1BFC-19DD7DB37734}"/>
              </a:ext>
            </a:extLst>
          </p:cNvPr>
          <p:cNvSpPr/>
          <p:nvPr/>
        </p:nvSpPr>
        <p:spPr>
          <a:xfrm>
            <a:off x="5427121" y="2461459"/>
            <a:ext cx="257064" cy="5506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Arrow: Down 6">
            <a:extLst>
              <a:ext uri="{FF2B5EF4-FFF2-40B4-BE49-F238E27FC236}">
                <a16:creationId xmlns:a16="http://schemas.microsoft.com/office/drawing/2014/main" id="{5772805A-6B93-0C8C-A5EB-3A9859C5FF4D}"/>
              </a:ext>
            </a:extLst>
          </p:cNvPr>
          <p:cNvSpPr/>
          <p:nvPr/>
        </p:nvSpPr>
        <p:spPr>
          <a:xfrm>
            <a:off x="5395590" y="3646423"/>
            <a:ext cx="257064" cy="5506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 name="Arrow: Down 7">
            <a:extLst>
              <a:ext uri="{FF2B5EF4-FFF2-40B4-BE49-F238E27FC236}">
                <a16:creationId xmlns:a16="http://schemas.microsoft.com/office/drawing/2014/main" id="{0A21240D-178E-B4C2-00D7-F87D564A7046}"/>
              </a:ext>
            </a:extLst>
          </p:cNvPr>
          <p:cNvSpPr/>
          <p:nvPr/>
        </p:nvSpPr>
        <p:spPr>
          <a:xfrm>
            <a:off x="5349113" y="4831387"/>
            <a:ext cx="283708" cy="58010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Tree>
    <p:extLst>
      <p:ext uri="{BB962C8B-B14F-4D97-AF65-F5344CB8AC3E}">
        <p14:creationId xmlns:p14="http://schemas.microsoft.com/office/powerpoint/2010/main" val="7513348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BAFBB0-01EC-2608-849E-A167CEB18D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3200" y="3906581"/>
            <a:ext cx="3224980" cy="2843187"/>
          </a:xfrm>
          <a:prstGeom prst="rect">
            <a:avLst/>
          </a:prstGeom>
        </p:spPr>
      </p:pic>
      <p:pic>
        <p:nvPicPr>
          <p:cNvPr id="4" name="Picture 3">
            <a:extLst>
              <a:ext uri="{FF2B5EF4-FFF2-40B4-BE49-F238E27FC236}">
                <a16:creationId xmlns:a16="http://schemas.microsoft.com/office/drawing/2014/main" id="{850A737D-6996-8278-864D-DDEB469A9F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1896" y="124567"/>
            <a:ext cx="3423794" cy="3637524"/>
          </a:xfrm>
          <a:prstGeom prst="rect">
            <a:avLst/>
          </a:prstGeom>
        </p:spPr>
      </p:pic>
      <p:pic>
        <p:nvPicPr>
          <p:cNvPr id="6" name="Picture 5">
            <a:extLst>
              <a:ext uri="{FF2B5EF4-FFF2-40B4-BE49-F238E27FC236}">
                <a16:creationId xmlns:a16="http://schemas.microsoft.com/office/drawing/2014/main" id="{E2D1A7B2-9A06-3954-87AD-27F24FF48A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612" y="124567"/>
            <a:ext cx="3292111" cy="3637524"/>
          </a:xfrm>
          <a:prstGeom prst="rect">
            <a:avLst/>
          </a:prstGeom>
        </p:spPr>
      </p:pic>
      <p:pic>
        <p:nvPicPr>
          <p:cNvPr id="8" name="Picture 7">
            <a:extLst>
              <a:ext uri="{FF2B5EF4-FFF2-40B4-BE49-F238E27FC236}">
                <a16:creationId xmlns:a16="http://schemas.microsoft.com/office/drawing/2014/main" id="{56FB8D0E-2158-2CC8-24D0-C07043A1E1A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479" y="124567"/>
            <a:ext cx="3602394" cy="3670608"/>
          </a:xfrm>
          <a:prstGeom prst="rect">
            <a:avLst/>
          </a:prstGeom>
        </p:spPr>
      </p:pic>
      <p:pic>
        <p:nvPicPr>
          <p:cNvPr id="10" name="Picture 9">
            <a:extLst>
              <a:ext uri="{FF2B5EF4-FFF2-40B4-BE49-F238E27FC236}">
                <a16:creationId xmlns:a16="http://schemas.microsoft.com/office/drawing/2014/main" id="{ECC4A136-72A6-9498-9A28-C610969B0C0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99592" y="3917091"/>
            <a:ext cx="3423794" cy="2733368"/>
          </a:xfrm>
          <a:prstGeom prst="rect">
            <a:avLst/>
          </a:prstGeom>
        </p:spPr>
      </p:pic>
    </p:spTree>
    <p:extLst>
      <p:ext uri="{BB962C8B-B14F-4D97-AF65-F5344CB8AC3E}">
        <p14:creationId xmlns:p14="http://schemas.microsoft.com/office/powerpoint/2010/main" val="4010458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6ACD8-3A2D-AC83-A2C6-7C912C9DE97C}"/>
              </a:ext>
            </a:extLst>
          </p:cNvPr>
          <p:cNvSpPr>
            <a:spLocks noGrp="1"/>
          </p:cNvSpPr>
          <p:nvPr>
            <p:ph type="title"/>
          </p:nvPr>
        </p:nvSpPr>
        <p:spPr>
          <a:xfrm>
            <a:off x="664702" y="117479"/>
            <a:ext cx="10515600" cy="1029929"/>
          </a:xfrm>
        </p:spPr>
        <p:txBody>
          <a:bodyPr>
            <a:normAutofit/>
          </a:bodyPr>
          <a:lstStyle/>
          <a:p>
            <a:r>
              <a:rPr lang="en-IN" sz="3200" dirty="0">
                <a:latin typeface="Times New Roman" panose="02020603050405020304" pitchFamily="18" charset="0"/>
                <a:cs typeface="Times New Roman" panose="02020603050405020304" pitchFamily="18" charset="0"/>
              </a:rPr>
              <a:t>“All the documents you downloaded will be visible in Issued”.</a:t>
            </a:r>
          </a:p>
        </p:txBody>
      </p:sp>
      <p:pic>
        <p:nvPicPr>
          <p:cNvPr id="6" name="Picture 5">
            <a:extLst>
              <a:ext uri="{FF2B5EF4-FFF2-40B4-BE49-F238E27FC236}">
                <a16:creationId xmlns:a16="http://schemas.microsoft.com/office/drawing/2014/main" id="{AB15C6B8-B7C8-3F99-9293-19823926C5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786" y="1355834"/>
            <a:ext cx="10699531" cy="5055475"/>
          </a:xfrm>
          <a:prstGeom prst="rect">
            <a:avLst/>
          </a:prstGeom>
        </p:spPr>
      </p:pic>
    </p:spTree>
    <p:extLst>
      <p:ext uri="{BB962C8B-B14F-4D97-AF65-F5344CB8AC3E}">
        <p14:creationId xmlns:p14="http://schemas.microsoft.com/office/powerpoint/2010/main" val="2872922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D0119-DE73-F6A3-6D32-BA9E06DC0B9C}"/>
              </a:ext>
            </a:extLst>
          </p:cNvPr>
          <p:cNvSpPr>
            <a:spLocks noGrp="1"/>
          </p:cNvSpPr>
          <p:nvPr>
            <p:ph type="title"/>
          </p:nvPr>
        </p:nvSpPr>
        <p:spPr/>
        <p:txBody>
          <a:bodyPr/>
          <a:lstStyle/>
          <a:p>
            <a:pPr algn="ctr"/>
            <a:r>
              <a:rPr lang="en-IN" b="1" dirty="0">
                <a:ln w="6600">
                  <a:solidFill>
                    <a:schemeClr val="accent2"/>
                  </a:solidFill>
                  <a:prstDash val="solid"/>
                </a:ln>
                <a:solidFill>
                  <a:srgbClr val="FF0000"/>
                </a:solidFill>
                <a:effectLst>
                  <a:outerShdw dist="38100" dir="2700000" algn="tl" rotWithShape="0">
                    <a:schemeClr val="accent2"/>
                  </a:outerShdw>
                </a:effectLst>
                <a:latin typeface="Algerian" panose="04020705040A02060702" pitchFamily="82" charset="0"/>
              </a:rPr>
              <a:t>KSNC APP</a:t>
            </a:r>
            <a:br>
              <a:rPr lang="en-IN" dirty="0"/>
            </a:br>
            <a:r>
              <a:rPr lang="en-IN" dirty="0"/>
              <a:t> </a:t>
            </a:r>
          </a:p>
        </p:txBody>
      </p:sp>
      <p:sp>
        <p:nvSpPr>
          <p:cNvPr id="3" name="Content Placeholder 2">
            <a:extLst>
              <a:ext uri="{FF2B5EF4-FFF2-40B4-BE49-F238E27FC236}">
                <a16:creationId xmlns:a16="http://schemas.microsoft.com/office/drawing/2014/main" id="{BF03D854-31EA-A10B-1BDD-B8965426918B}"/>
              </a:ext>
            </a:extLst>
          </p:cNvPr>
          <p:cNvSpPr>
            <a:spLocks noGrp="1"/>
          </p:cNvSpPr>
          <p:nvPr>
            <p:ph idx="1"/>
          </p:nvPr>
        </p:nvSpPr>
        <p:spPr>
          <a:xfrm>
            <a:off x="772510" y="1284890"/>
            <a:ext cx="10581290" cy="5573110"/>
          </a:xfrm>
        </p:spPr>
        <p:txBody>
          <a:bodyPr/>
          <a:lstStyle/>
          <a:p>
            <a:r>
              <a:rPr lang="en-IN" dirty="0">
                <a:latin typeface="Times New Roman" panose="02020603050405020304" pitchFamily="18" charset="0"/>
                <a:cs typeface="Times New Roman" panose="02020603050405020304" pitchFamily="18" charset="0"/>
              </a:rPr>
              <a:t>Install the </a:t>
            </a:r>
            <a:r>
              <a:rPr lang="en-IN" b="1" dirty="0">
                <a:latin typeface="Times New Roman" panose="02020603050405020304" pitchFamily="18" charset="0"/>
                <a:cs typeface="Times New Roman" panose="02020603050405020304" pitchFamily="18" charset="0"/>
              </a:rPr>
              <a:t>KSNC app</a:t>
            </a:r>
            <a:r>
              <a:rPr lang="en-IN" dirty="0">
                <a:latin typeface="Times New Roman" panose="02020603050405020304" pitchFamily="18" charset="0"/>
                <a:cs typeface="Times New Roman" panose="02020603050405020304" pitchFamily="18" charset="0"/>
              </a:rPr>
              <a:t>        open it.</a:t>
            </a:r>
          </a:p>
          <a:p>
            <a:r>
              <a:rPr lang="en-IN" dirty="0">
                <a:latin typeface="Times New Roman" panose="02020603050405020304" pitchFamily="18" charset="0"/>
                <a:cs typeface="Times New Roman" panose="02020603050405020304" pitchFamily="18" charset="0"/>
              </a:rPr>
              <a:t>If  you are already registered log in</a:t>
            </a:r>
            <a:r>
              <a:rPr lang="en-IN"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cs typeface="Times New Roman" panose="02020603050405020304" pitchFamily="18" charset="0"/>
              </a:rPr>
              <a:t> </a:t>
            </a:r>
            <a:r>
              <a:rPr lang="en-IN" dirty="0">
                <a:latin typeface="Times New Roman" panose="02020603050405020304" pitchFamily="18" charset="0"/>
                <a:cs typeface="Times New Roman" panose="02020603050405020304" pitchFamily="18" charset="0"/>
              </a:rPr>
              <a:t>with  your old credentials.</a:t>
            </a:r>
          </a:p>
          <a:p>
            <a:r>
              <a:rPr lang="en-IN" dirty="0">
                <a:latin typeface="Times New Roman" panose="02020603050405020304" pitchFamily="18" charset="0"/>
                <a:cs typeface="Times New Roman" panose="02020603050405020304" pitchFamily="18" charset="0"/>
              </a:rPr>
              <a:t>If your not registered, complete the registration and log in. </a:t>
            </a:r>
          </a:p>
          <a:p>
            <a:r>
              <a:rPr lang="en-IN" dirty="0"/>
              <a:t>For new registration, click on “</a:t>
            </a:r>
            <a:r>
              <a:rPr lang="en-IN" b="1" dirty="0"/>
              <a:t>Registration</a:t>
            </a:r>
            <a:r>
              <a:rPr lang="en-IN" dirty="0"/>
              <a:t>” </a:t>
            </a:r>
          </a:p>
          <a:p>
            <a:endParaRPr lang="en-IN" dirty="0"/>
          </a:p>
          <a:p>
            <a:endParaRPr lang="en-IN" dirty="0"/>
          </a:p>
        </p:txBody>
      </p:sp>
      <p:pic>
        <p:nvPicPr>
          <p:cNvPr id="7" name="Picture 6">
            <a:extLst>
              <a:ext uri="{FF2B5EF4-FFF2-40B4-BE49-F238E27FC236}">
                <a16:creationId xmlns:a16="http://schemas.microsoft.com/office/drawing/2014/main" id="{99EFD859-E45F-15CF-3C77-443A221988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6028" y="3429000"/>
            <a:ext cx="7266039" cy="3154799"/>
          </a:xfrm>
          <a:prstGeom prst="rect">
            <a:avLst/>
          </a:prstGeom>
        </p:spPr>
      </p:pic>
      <p:sp>
        <p:nvSpPr>
          <p:cNvPr id="4" name="Arrow: Right 3">
            <a:extLst>
              <a:ext uri="{FF2B5EF4-FFF2-40B4-BE49-F238E27FC236}">
                <a16:creationId xmlns:a16="http://schemas.microsoft.com/office/drawing/2014/main" id="{36B8F0AC-F367-174C-026B-B672FEDF54BC}"/>
              </a:ext>
            </a:extLst>
          </p:cNvPr>
          <p:cNvSpPr/>
          <p:nvPr/>
        </p:nvSpPr>
        <p:spPr>
          <a:xfrm>
            <a:off x="4254061" y="1548800"/>
            <a:ext cx="512380" cy="59284"/>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Rectangle 4">
            <a:extLst>
              <a:ext uri="{FF2B5EF4-FFF2-40B4-BE49-F238E27FC236}">
                <a16:creationId xmlns:a16="http://schemas.microsoft.com/office/drawing/2014/main" id="{B0BD2081-F755-C853-EFEE-3442F6AF0948}"/>
              </a:ext>
            </a:extLst>
          </p:cNvPr>
          <p:cNvSpPr/>
          <p:nvPr/>
        </p:nvSpPr>
        <p:spPr>
          <a:xfrm>
            <a:off x="6003634" y="2967335"/>
            <a:ext cx="184731" cy="923330"/>
          </a:xfrm>
          <a:prstGeom prst="rect">
            <a:avLst/>
          </a:prstGeom>
          <a:noFill/>
        </p:spPr>
        <p:txBody>
          <a:bodyPr wrap="none" lIns="91440" tIns="45720" rIns="91440" bIns="45720">
            <a:spAutoFit/>
          </a:bodyPr>
          <a:lstStyle/>
          <a:p>
            <a:pPr algn="ctr"/>
            <a:endParaRPr lang="en-IN"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3449748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C40A-C72F-8AE7-2FF4-CC44B17B1767}"/>
              </a:ext>
            </a:extLst>
          </p:cNvPr>
          <p:cNvSpPr>
            <a:spLocks noGrp="1"/>
          </p:cNvSpPr>
          <p:nvPr>
            <p:ph type="title"/>
          </p:nvPr>
        </p:nvSpPr>
        <p:spPr>
          <a:xfrm>
            <a:off x="585951" y="373609"/>
            <a:ext cx="10636045" cy="1325563"/>
          </a:xfrm>
        </p:spPr>
        <p:txBody>
          <a:bodyPr>
            <a:noAutofit/>
          </a:bodyPr>
          <a:lstStyle/>
          <a:p>
            <a:r>
              <a:rPr lang="en-IN" sz="2800" b="1" dirty="0"/>
              <a:t> </a:t>
            </a:r>
            <a:br>
              <a:rPr lang="en-IN" sz="2800" b="1" dirty="0"/>
            </a:br>
            <a:br>
              <a:rPr lang="en-IN" sz="2800" dirty="0"/>
            </a:br>
            <a:r>
              <a:rPr lang="en-IN" sz="2800" b="1" dirty="0">
                <a:latin typeface="Times New Roman" panose="02020603050405020304" pitchFamily="18" charset="0"/>
                <a:cs typeface="Times New Roman" panose="02020603050405020304" pitchFamily="18" charset="0"/>
              </a:rPr>
              <a:t>Title: </a:t>
            </a:r>
            <a:r>
              <a:rPr lang="en-IN" sz="2800" dirty="0">
                <a:latin typeface="Times New Roman" panose="02020603050405020304" pitchFamily="18" charset="0"/>
                <a:cs typeface="Times New Roman" panose="02020603050405020304" pitchFamily="18" charset="0"/>
              </a:rPr>
              <a:t>Mr., Ms., Mrs., Dr.</a:t>
            </a:r>
            <a:br>
              <a:rPr lang="en-IN" sz="2800" b="1" dirty="0">
                <a:latin typeface="Times New Roman" panose="02020603050405020304" pitchFamily="18" charset="0"/>
                <a:cs typeface="Times New Roman" panose="02020603050405020304" pitchFamily="18" charset="0"/>
              </a:rPr>
            </a:br>
            <a:r>
              <a:rPr lang="en-IN" sz="2800" b="1" dirty="0">
                <a:latin typeface="Times New Roman" panose="02020603050405020304" pitchFamily="18" charset="0"/>
                <a:cs typeface="Times New Roman" panose="02020603050405020304" pitchFamily="18" charset="0"/>
              </a:rPr>
              <a:t>Name: </a:t>
            </a:r>
            <a:r>
              <a:rPr lang="en-IN" sz="2800" dirty="0">
                <a:latin typeface="Times New Roman" panose="02020603050405020304" pitchFamily="18" charset="0"/>
                <a:cs typeface="Times New Roman" panose="02020603050405020304" pitchFamily="18" charset="0"/>
              </a:rPr>
              <a:t>Your full name</a:t>
            </a:r>
            <a:br>
              <a:rPr lang="en-IN" sz="2800" b="1" dirty="0">
                <a:latin typeface="Times New Roman" panose="02020603050405020304" pitchFamily="18" charset="0"/>
                <a:cs typeface="Times New Roman" panose="02020603050405020304" pitchFamily="18" charset="0"/>
              </a:rPr>
            </a:br>
            <a:r>
              <a:rPr lang="en-IN" sz="2800" b="1" dirty="0">
                <a:latin typeface="Times New Roman" panose="02020603050405020304" pitchFamily="18" charset="0"/>
                <a:cs typeface="Times New Roman" panose="02020603050405020304" pitchFamily="18" charset="0"/>
              </a:rPr>
              <a:t>Course type : </a:t>
            </a:r>
            <a:r>
              <a:rPr lang="en-IN" sz="2800" dirty="0">
                <a:latin typeface="Times New Roman" panose="02020603050405020304" pitchFamily="18" charset="0"/>
                <a:cs typeface="Times New Roman" panose="02020603050405020304" pitchFamily="18" charset="0"/>
              </a:rPr>
              <a:t>ANM, GNM, B.Sc., M.Sc.</a:t>
            </a:r>
            <a:br>
              <a:rPr lang="en-IN" sz="2800" b="1" dirty="0">
                <a:latin typeface="Times New Roman" panose="02020603050405020304" pitchFamily="18" charset="0"/>
                <a:cs typeface="Times New Roman" panose="02020603050405020304" pitchFamily="18" charset="0"/>
              </a:rPr>
            </a:br>
            <a:r>
              <a:rPr lang="en-IN" sz="2800" b="1" dirty="0">
                <a:latin typeface="Times New Roman" panose="02020603050405020304" pitchFamily="18" charset="0"/>
                <a:cs typeface="Times New Roman" panose="02020603050405020304" pitchFamily="18" charset="0"/>
              </a:rPr>
              <a:t>Mobile number:</a:t>
            </a:r>
            <a:br>
              <a:rPr lang="en-IN" sz="2800" b="1" dirty="0">
                <a:latin typeface="Times New Roman" panose="02020603050405020304" pitchFamily="18" charset="0"/>
                <a:cs typeface="Times New Roman" panose="02020603050405020304" pitchFamily="18" charset="0"/>
              </a:rPr>
            </a:br>
            <a:r>
              <a:rPr lang="en-IN" sz="2800" dirty="0">
                <a:latin typeface="Times New Roman" panose="02020603050405020304" pitchFamily="18" charset="0"/>
                <a:cs typeface="Times New Roman" panose="02020603050405020304" pitchFamily="18" charset="0"/>
              </a:rPr>
              <a:t>Then click on verify OTP, and you will  successfully registered</a:t>
            </a:r>
            <a:r>
              <a:rPr lang="en-IN" sz="2800" dirty="0"/>
              <a:t>. </a:t>
            </a:r>
          </a:p>
        </p:txBody>
      </p:sp>
      <p:pic>
        <p:nvPicPr>
          <p:cNvPr id="5" name="Content Placeholder 4">
            <a:extLst>
              <a:ext uri="{FF2B5EF4-FFF2-40B4-BE49-F238E27FC236}">
                <a16:creationId xmlns:a16="http://schemas.microsoft.com/office/drawing/2014/main" id="{F77B594D-F2AC-78C0-7296-3F3B9E1AE9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9255" y="2522483"/>
            <a:ext cx="9170276" cy="4183117"/>
          </a:xfrm>
        </p:spPr>
      </p:pic>
    </p:spTree>
    <p:extLst>
      <p:ext uri="{BB962C8B-B14F-4D97-AF65-F5344CB8AC3E}">
        <p14:creationId xmlns:p14="http://schemas.microsoft.com/office/powerpoint/2010/main" val="29132803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0D5D-32CC-7B76-4FAE-CD2962704036}"/>
              </a:ext>
            </a:extLst>
          </p:cNvPr>
          <p:cNvSpPr>
            <a:spLocks noGrp="1"/>
          </p:cNvSpPr>
          <p:nvPr>
            <p:ph type="title"/>
          </p:nvPr>
        </p:nvSpPr>
        <p:spPr>
          <a:xfrm>
            <a:off x="381000" y="365125"/>
            <a:ext cx="10515600" cy="1884089"/>
          </a:xfrm>
        </p:spPr>
        <p:txBody>
          <a:bodyPr>
            <a:normAutofit/>
          </a:bodyPr>
          <a:lstStyle/>
          <a:p>
            <a:pPr marL="457200" indent="-457200">
              <a:buFont typeface="Arial" panose="020B0604020202020204" pitchFamily="34" charset="0"/>
              <a:buChar char="•"/>
            </a:pPr>
            <a:r>
              <a:rPr lang="en-IN" sz="3200" dirty="0">
                <a:latin typeface="Times New Roman" panose="02020603050405020304" pitchFamily="18" charset="0"/>
                <a:cs typeface="Times New Roman" panose="02020603050405020304" pitchFamily="18" charset="0"/>
              </a:rPr>
              <a:t>Home page of KSNC </a:t>
            </a:r>
            <a:br>
              <a:rPr lang="en-IN" sz="3200" dirty="0">
                <a:latin typeface="Times New Roman" panose="02020603050405020304" pitchFamily="18" charset="0"/>
                <a:cs typeface="Times New Roman" panose="02020603050405020304" pitchFamily="18" charset="0"/>
              </a:rPr>
            </a:br>
            <a:br>
              <a:rPr lang="en-IN" sz="3200" dirty="0">
                <a:latin typeface="Times New Roman" panose="02020603050405020304" pitchFamily="18" charset="0"/>
                <a:cs typeface="Times New Roman" panose="02020603050405020304" pitchFamily="18" charset="0"/>
              </a:rPr>
            </a:br>
            <a:r>
              <a:rPr lang="en-IN" sz="3200" dirty="0">
                <a:latin typeface="Times New Roman" panose="02020603050405020304" pitchFamily="18" charset="0"/>
                <a:cs typeface="Times New Roman" panose="02020603050405020304" pitchFamily="18" charset="0"/>
              </a:rPr>
              <a:t>Here, you have to do the  Aadhaar E-KYC verification and DigiLocker E-KYC verification..</a:t>
            </a:r>
          </a:p>
        </p:txBody>
      </p:sp>
      <p:pic>
        <p:nvPicPr>
          <p:cNvPr id="5" name="Content Placeholder 4">
            <a:extLst>
              <a:ext uri="{FF2B5EF4-FFF2-40B4-BE49-F238E27FC236}">
                <a16:creationId xmlns:a16="http://schemas.microsoft.com/office/drawing/2014/main" id="{977D572A-03ED-88E7-7F3B-3D34F508A11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1145" y="2469932"/>
            <a:ext cx="8450317" cy="4130566"/>
          </a:xfrm>
        </p:spPr>
      </p:pic>
    </p:spTree>
    <p:extLst>
      <p:ext uri="{BB962C8B-B14F-4D97-AF65-F5344CB8AC3E}">
        <p14:creationId xmlns:p14="http://schemas.microsoft.com/office/powerpoint/2010/main" val="1800457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9FA3C749-D333-E944-7566-F772C3A20AC4}"/>
              </a:ext>
            </a:extLst>
          </p:cNvPr>
          <p:cNvSpPr txBox="1"/>
          <p:nvPr/>
        </p:nvSpPr>
        <p:spPr>
          <a:xfrm>
            <a:off x="420413" y="218117"/>
            <a:ext cx="11624442" cy="5847755"/>
          </a:xfrm>
          <a:prstGeom prst="rect">
            <a:avLst/>
          </a:prstGeom>
          <a:noFill/>
        </p:spPr>
        <p:txBody>
          <a:bodyPr wrap="square">
            <a:spAutoFit/>
          </a:bodyPr>
          <a:lstStyle/>
          <a:p>
            <a:pPr algn="ctr"/>
            <a:r>
              <a:rPr lang="en-IN" sz="7000" dirty="0">
                <a:ln>
                  <a:solidFill>
                    <a:schemeClr val="accent4">
                      <a:lumMod val="50000"/>
                    </a:schemeClr>
                  </a:solidFill>
                </a:ln>
                <a:solidFill>
                  <a:srgbClr val="FF0000"/>
                </a:solidFill>
                <a:latin typeface="Algerian" panose="04020705040A02060702" pitchFamily="82" charset="0"/>
              </a:rPr>
              <a:t>Workshop on KSNC app online registration </a:t>
            </a:r>
          </a:p>
          <a:p>
            <a:r>
              <a:rPr lang="en-IN" sz="3200" dirty="0">
                <a:ln>
                  <a:solidFill>
                    <a:srgbClr val="7030A0"/>
                  </a:solidFill>
                </a:ln>
                <a:solidFill>
                  <a:srgbClr val="0070C0"/>
                </a:solidFill>
                <a:latin typeface="Algerian" panose="04020705040A02060702" pitchFamily="82" charset="0"/>
              </a:rPr>
              <a:t>Date:22/08/2025</a:t>
            </a:r>
          </a:p>
          <a:p>
            <a:r>
              <a:rPr lang="en-IN" sz="4000" dirty="0">
                <a:ln>
                  <a:solidFill>
                    <a:schemeClr val="bg2">
                      <a:lumMod val="25000"/>
                    </a:schemeClr>
                  </a:solidFill>
                </a:ln>
                <a:solidFill>
                  <a:srgbClr val="002060"/>
                </a:solidFill>
                <a:latin typeface="Algerian" panose="04020705040A02060702" pitchFamily="82" charset="0"/>
              </a:rPr>
              <a:t>organized by: </a:t>
            </a:r>
          </a:p>
          <a:p>
            <a:r>
              <a:rPr lang="en-IN" sz="5400" dirty="0">
                <a:ln>
                  <a:solidFill>
                    <a:schemeClr val="accent1">
                      <a:lumMod val="50000"/>
                    </a:schemeClr>
                  </a:solidFill>
                </a:ln>
                <a:solidFill>
                  <a:srgbClr val="00B050"/>
                </a:solidFill>
                <a:latin typeface="Algerian" panose="04020705040A02060702" pitchFamily="82" charset="0"/>
              </a:rPr>
              <a:t>saint Mary’s college </a:t>
            </a:r>
          </a:p>
          <a:p>
            <a:r>
              <a:rPr lang="en-IN" sz="5400" dirty="0">
                <a:ln>
                  <a:solidFill>
                    <a:schemeClr val="accent1">
                      <a:lumMod val="50000"/>
                    </a:schemeClr>
                  </a:solidFill>
                </a:ln>
                <a:solidFill>
                  <a:srgbClr val="00B050"/>
                </a:solidFill>
                <a:latin typeface="Algerian" panose="04020705040A02060702" pitchFamily="82" charset="0"/>
              </a:rPr>
              <a:t>of nursing, H D Kote, </a:t>
            </a:r>
          </a:p>
          <a:p>
            <a:r>
              <a:rPr lang="en-IN" sz="5400" dirty="0">
                <a:ln>
                  <a:solidFill>
                    <a:schemeClr val="accent1">
                      <a:lumMod val="50000"/>
                    </a:schemeClr>
                  </a:solidFill>
                </a:ln>
                <a:solidFill>
                  <a:srgbClr val="00B050"/>
                </a:solidFill>
                <a:latin typeface="Algerian" panose="04020705040A02060702" pitchFamily="82" charset="0"/>
              </a:rPr>
              <a:t>Mysuru- 571114</a:t>
            </a:r>
          </a:p>
        </p:txBody>
      </p:sp>
      <p:pic>
        <p:nvPicPr>
          <p:cNvPr id="11" name="Picture 10">
            <a:extLst>
              <a:ext uri="{FF2B5EF4-FFF2-40B4-BE49-F238E27FC236}">
                <a16:creationId xmlns:a16="http://schemas.microsoft.com/office/drawing/2014/main" id="{1085234E-71A9-8692-2669-CC3FFF9ED0C5}"/>
              </a:ext>
            </a:extLst>
          </p:cNvPr>
          <p:cNvPicPr>
            <a:picLocks noChangeAspect="1"/>
          </p:cNvPicPr>
          <p:nvPr/>
        </p:nvPicPr>
        <p:blipFill>
          <a:blip r:embed="rId3">
            <a:extLst>
              <a:ext uri="{28A0092B-C50C-407E-A947-70E740481C1C}">
                <a14:useLocalDpi xmlns:a14="http://schemas.microsoft.com/office/drawing/2010/main" val="0"/>
              </a:ext>
            </a:extLst>
          </a:blip>
          <a:srcRect l="-300304" t="-118059" r="324545" b="135141"/>
          <a:stretch>
            <a:fillRect/>
          </a:stretch>
        </p:blipFill>
        <p:spPr>
          <a:xfrm>
            <a:off x="2774730" y="218117"/>
            <a:ext cx="1702677" cy="1810380"/>
          </a:xfrm>
          <a:prstGeom prst="rect">
            <a:avLst/>
          </a:prstGeom>
        </p:spPr>
      </p:pic>
      <p:pic>
        <p:nvPicPr>
          <p:cNvPr id="14" name="Picture 13">
            <a:extLst>
              <a:ext uri="{FF2B5EF4-FFF2-40B4-BE49-F238E27FC236}">
                <a16:creationId xmlns:a16="http://schemas.microsoft.com/office/drawing/2014/main" id="{8EF27424-2DF1-F2B0-B3C0-CAEDC67A0E7F}"/>
              </a:ext>
            </a:extLst>
          </p:cNvPr>
          <p:cNvPicPr>
            <a:picLocks noChangeAspect="1"/>
          </p:cNvPicPr>
          <p:nvPr/>
        </p:nvPicPr>
        <p:blipFill>
          <a:blip r:embed="rId4"/>
          <a:srcRect l="5432" t="12811" r="11821" b="3558"/>
          <a:stretch>
            <a:fillRect/>
          </a:stretch>
        </p:blipFill>
        <p:spPr>
          <a:xfrm>
            <a:off x="8124498" y="2194034"/>
            <a:ext cx="3920358" cy="3302876"/>
          </a:xfrm>
          <a:prstGeom prst="rect">
            <a:avLst/>
          </a:prstGeom>
        </p:spPr>
      </p:pic>
    </p:spTree>
    <p:extLst>
      <p:ext uri="{BB962C8B-B14F-4D97-AF65-F5344CB8AC3E}">
        <p14:creationId xmlns:p14="http://schemas.microsoft.com/office/powerpoint/2010/main" val="1148749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B2807-BD9A-9B71-3948-0B6922B45ACB}"/>
              </a:ext>
            </a:extLst>
          </p:cNvPr>
          <p:cNvSpPr>
            <a:spLocks noGrp="1"/>
          </p:cNvSpPr>
          <p:nvPr>
            <p:ph type="title"/>
          </p:nvPr>
        </p:nvSpPr>
        <p:spPr>
          <a:xfrm>
            <a:off x="821523" y="358439"/>
            <a:ext cx="10317005" cy="6141122"/>
          </a:xfrm>
        </p:spPr>
        <p:txBody>
          <a:bodyPr>
            <a:normAutofit fontScale="90000"/>
          </a:bodyPr>
          <a:lstStyle/>
          <a:p>
            <a:pPr algn="ctr"/>
            <a:r>
              <a:rPr lang="en-IN" sz="3600" b="1" dirty="0">
                <a:latin typeface="Times New Roman" panose="02020603050405020304" pitchFamily="18" charset="0"/>
                <a:cs typeface="Times New Roman" panose="02020603050405020304" pitchFamily="18" charset="0"/>
              </a:rPr>
              <a:t>Step 1</a:t>
            </a:r>
            <a:r>
              <a:rPr lang="en-IN" sz="3600" dirty="0"/>
              <a:t>:</a:t>
            </a:r>
            <a:r>
              <a:rPr lang="en-IN" sz="2800" dirty="0"/>
              <a:t> </a:t>
            </a:r>
            <a:r>
              <a:rPr lang="en-IN" sz="3100" dirty="0">
                <a:latin typeface="Times New Roman" panose="02020603050405020304" pitchFamily="18" charset="0"/>
                <a:cs typeface="Times New Roman" panose="02020603050405020304" pitchFamily="18" charset="0"/>
              </a:rPr>
              <a:t>Click on  </a:t>
            </a:r>
            <a:r>
              <a:rPr lang="en-IN" sz="3100" b="1" dirty="0">
                <a:latin typeface="Times New Roman" panose="02020603050405020304" pitchFamily="18" charset="0"/>
                <a:cs typeface="Times New Roman" panose="02020603050405020304" pitchFamily="18" charset="0"/>
              </a:rPr>
              <a:t>Aadhaar e-KYC  </a:t>
            </a:r>
            <a:br>
              <a:rPr lang="en-IN" sz="3100" dirty="0">
                <a:latin typeface="Times New Roman" panose="02020603050405020304" pitchFamily="18" charset="0"/>
                <a:cs typeface="Times New Roman" panose="02020603050405020304" pitchFamily="18" charset="0"/>
              </a:rPr>
            </a:br>
            <a:br>
              <a:rPr lang="en-IN" sz="3100" dirty="0">
                <a:latin typeface="Times New Roman" panose="02020603050405020304" pitchFamily="18" charset="0"/>
                <a:cs typeface="Times New Roman" panose="02020603050405020304" pitchFamily="18" charset="0"/>
              </a:rPr>
            </a:br>
            <a:br>
              <a:rPr lang="en-IN" sz="3100" dirty="0">
                <a:latin typeface="Times New Roman" panose="02020603050405020304" pitchFamily="18" charset="0"/>
                <a:cs typeface="Times New Roman" panose="02020603050405020304" pitchFamily="18" charset="0"/>
              </a:rPr>
            </a:br>
            <a:r>
              <a:rPr lang="en-IN" sz="3100" dirty="0">
                <a:latin typeface="Times New Roman" panose="02020603050405020304" pitchFamily="18" charset="0"/>
                <a:cs typeface="Times New Roman" panose="02020603050405020304" pitchFamily="18" charset="0"/>
              </a:rPr>
              <a:t>                   Proceed to e-KYC  </a:t>
            </a:r>
            <a:br>
              <a:rPr lang="en-IN" sz="3100" dirty="0">
                <a:latin typeface="Times New Roman" panose="02020603050405020304" pitchFamily="18" charset="0"/>
                <a:cs typeface="Times New Roman" panose="02020603050405020304" pitchFamily="18" charset="0"/>
              </a:rPr>
            </a:br>
            <a:r>
              <a:rPr lang="en-IN" sz="3100" dirty="0">
                <a:latin typeface="Times New Roman" panose="02020603050405020304" pitchFamily="18" charset="0"/>
                <a:cs typeface="Times New Roman" panose="02020603050405020304" pitchFamily="18" charset="0"/>
              </a:rPr>
              <a:t>                                                                                                                                  </a:t>
            </a:r>
            <a:br>
              <a:rPr lang="en-IN" sz="3100" dirty="0">
                <a:latin typeface="Times New Roman" panose="02020603050405020304" pitchFamily="18" charset="0"/>
                <a:cs typeface="Times New Roman" panose="02020603050405020304" pitchFamily="18" charset="0"/>
              </a:rPr>
            </a:br>
            <a:br>
              <a:rPr lang="en-IN" sz="3100" dirty="0">
                <a:latin typeface="Times New Roman" panose="02020603050405020304" pitchFamily="18" charset="0"/>
                <a:cs typeface="Times New Roman" panose="02020603050405020304" pitchFamily="18" charset="0"/>
              </a:rPr>
            </a:br>
            <a:r>
              <a:rPr lang="en-IN" sz="3100" dirty="0">
                <a:latin typeface="Times New Roman" panose="02020603050405020304" pitchFamily="18" charset="0"/>
                <a:cs typeface="Times New Roman" panose="02020603050405020304" pitchFamily="18" charset="0"/>
              </a:rPr>
              <a:t>                 Enter  your Aadhaar number</a:t>
            </a:r>
            <a:br>
              <a:rPr lang="en-IN" sz="3100" dirty="0">
                <a:latin typeface="Times New Roman" panose="02020603050405020304" pitchFamily="18" charset="0"/>
                <a:cs typeface="Times New Roman" panose="02020603050405020304" pitchFamily="18" charset="0"/>
              </a:rPr>
            </a:br>
            <a:br>
              <a:rPr lang="en-IN" sz="3100" dirty="0">
                <a:latin typeface="Times New Roman" panose="02020603050405020304" pitchFamily="18" charset="0"/>
                <a:cs typeface="Times New Roman" panose="02020603050405020304" pitchFamily="18" charset="0"/>
              </a:rPr>
            </a:br>
            <a:br>
              <a:rPr lang="en-IN" sz="3100" dirty="0">
                <a:latin typeface="Times New Roman" panose="02020603050405020304" pitchFamily="18" charset="0"/>
                <a:cs typeface="Times New Roman" panose="02020603050405020304" pitchFamily="18" charset="0"/>
              </a:rPr>
            </a:br>
            <a:r>
              <a:rPr lang="en-IN" sz="3100" dirty="0">
                <a:latin typeface="Times New Roman" panose="02020603050405020304" pitchFamily="18" charset="0"/>
                <a:cs typeface="Times New Roman" panose="02020603050405020304" pitchFamily="18" charset="0"/>
              </a:rPr>
              <a:t>     Scroll down and click on ‘</a:t>
            </a:r>
            <a:r>
              <a:rPr lang="en-IN" sz="3100" b="1" dirty="0">
                <a:latin typeface="Times New Roman" panose="02020603050405020304" pitchFamily="18" charset="0"/>
                <a:cs typeface="Times New Roman" panose="02020603050405020304" pitchFamily="18" charset="0"/>
              </a:rPr>
              <a:t>Get OTP’ </a:t>
            </a:r>
            <a:r>
              <a:rPr lang="en-IN" sz="3100" dirty="0">
                <a:latin typeface="Times New Roman" panose="02020603050405020304" pitchFamily="18" charset="0"/>
                <a:cs typeface="Times New Roman" panose="02020603050405020304" pitchFamily="18" charset="0"/>
              </a:rPr>
              <a:t>and enter the OTP you receive.</a:t>
            </a:r>
            <a:br>
              <a:rPr lang="en-IN" sz="3100" b="1" dirty="0">
                <a:latin typeface="Times New Roman" panose="02020603050405020304" pitchFamily="18" charset="0"/>
                <a:cs typeface="Times New Roman" panose="02020603050405020304" pitchFamily="18" charset="0"/>
              </a:rPr>
            </a:br>
            <a:br>
              <a:rPr lang="en-IN" sz="3100" dirty="0">
                <a:latin typeface="Times New Roman" panose="02020603050405020304" pitchFamily="18" charset="0"/>
                <a:cs typeface="Times New Roman" panose="02020603050405020304" pitchFamily="18" charset="0"/>
              </a:rPr>
            </a:br>
            <a:br>
              <a:rPr lang="en-IN" sz="3100" dirty="0">
                <a:latin typeface="Times New Roman" panose="02020603050405020304" pitchFamily="18" charset="0"/>
                <a:cs typeface="Times New Roman" panose="02020603050405020304" pitchFamily="18" charset="0"/>
              </a:rPr>
            </a:br>
            <a:r>
              <a:rPr lang="en-IN" sz="3100" dirty="0">
                <a:latin typeface="Times New Roman" panose="02020603050405020304" pitchFamily="18" charset="0"/>
                <a:cs typeface="Times New Roman" panose="02020603050405020304" pitchFamily="18" charset="0"/>
              </a:rPr>
              <a:t>               Aadhar e-KYC is successfully completed (you can see your photo on the home page ).</a:t>
            </a:r>
            <a:br>
              <a:rPr lang="en-IN" sz="3100" dirty="0">
                <a:latin typeface="Times New Roman" panose="02020603050405020304" pitchFamily="18" charset="0"/>
                <a:cs typeface="Times New Roman" panose="02020603050405020304" pitchFamily="18" charset="0"/>
              </a:rPr>
            </a:br>
            <a:endParaRPr lang="en-IN" sz="3100" dirty="0">
              <a:latin typeface="Times New Roman" panose="02020603050405020304" pitchFamily="18" charset="0"/>
              <a:cs typeface="Times New Roman" panose="02020603050405020304" pitchFamily="18" charset="0"/>
            </a:endParaRPr>
          </a:p>
        </p:txBody>
      </p:sp>
      <p:sp>
        <p:nvSpPr>
          <p:cNvPr id="16" name="Arrow: Down 15">
            <a:extLst>
              <a:ext uri="{FF2B5EF4-FFF2-40B4-BE49-F238E27FC236}">
                <a16:creationId xmlns:a16="http://schemas.microsoft.com/office/drawing/2014/main" id="{7111BCD9-2D2A-8AC9-73D7-03176516A6EF}"/>
              </a:ext>
            </a:extLst>
          </p:cNvPr>
          <p:cNvSpPr/>
          <p:nvPr/>
        </p:nvSpPr>
        <p:spPr>
          <a:xfrm>
            <a:off x="6033278" y="849141"/>
            <a:ext cx="231947" cy="5474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Arrow: Down 16">
            <a:extLst>
              <a:ext uri="{FF2B5EF4-FFF2-40B4-BE49-F238E27FC236}">
                <a16:creationId xmlns:a16="http://schemas.microsoft.com/office/drawing/2014/main" id="{CC549BDC-7C38-8A04-E3A0-C531EF36E23A}"/>
              </a:ext>
            </a:extLst>
          </p:cNvPr>
          <p:cNvSpPr/>
          <p:nvPr/>
        </p:nvSpPr>
        <p:spPr>
          <a:xfrm>
            <a:off x="6033277" y="2030898"/>
            <a:ext cx="231947" cy="5474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Arrow: Down 17">
            <a:extLst>
              <a:ext uri="{FF2B5EF4-FFF2-40B4-BE49-F238E27FC236}">
                <a16:creationId xmlns:a16="http://schemas.microsoft.com/office/drawing/2014/main" id="{730F9CD4-0D8F-BC3B-9E0D-3312B857359F}"/>
              </a:ext>
            </a:extLst>
          </p:cNvPr>
          <p:cNvSpPr/>
          <p:nvPr/>
        </p:nvSpPr>
        <p:spPr>
          <a:xfrm>
            <a:off x="6033277" y="3264226"/>
            <a:ext cx="231947" cy="54744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Arrow: Down 18">
            <a:extLst>
              <a:ext uri="{FF2B5EF4-FFF2-40B4-BE49-F238E27FC236}">
                <a16:creationId xmlns:a16="http://schemas.microsoft.com/office/drawing/2014/main" id="{454F1097-6F33-0D93-F240-0332889BA981}"/>
              </a:ext>
            </a:extLst>
          </p:cNvPr>
          <p:cNvSpPr/>
          <p:nvPr/>
        </p:nvSpPr>
        <p:spPr>
          <a:xfrm>
            <a:off x="5980026" y="4502526"/>
            <a:ext cx="231947" cy="54744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302274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a:extLst>
              <a:ext uri="{FF2B5EF4-FFF2-40B4-BE49-F238E27FC236}">
                <a16:creationId xmlns:a16="http://schemas.microsoft.com/office/drawing/2014/main" id="{DE52754A-3C20-1F2F-CDEE-0CE48BBC46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214" y="316297"/>
            <a:ext cx="4720669" cy="3286123"/>
          </a:xfrm>
          <a:prstGeom prst="rect">
            <a:avLst/>
          </a:prstGeom>
        </p:spPr>
      </p:pic>
      <p:pic>
        <p:nvPicPr>
          <p:cNvPr id="3" name="Picture 2">
            <a:extLst>
              <a:ext uri="{FF2B5EF4-FFF2-40B4-BE49-F238E27FC236}">
                <a16:creationId xmlns:a16="http://schemas.microsoft.com/office/drawing/2014/main" id="{A435B1F3-D53E-593E-75E6-5E3BB118F9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7330" y="329435"/>
            <a:ext cx="5519456" cy="3272985"/>
          </a:xfrm>
          <a:prstGeom prst="rect">
            <a:avLst/>
          </a:prstGeom>
        </p:spPr>
      </p:pic>
      <p:pic>
        <p:nvPicPr>
          <p:cNvPr id="4" name="Picture 3">
            <a:extLst>
              <a:ext uri="{FF2B5EF4-FFF2-40B4-BE49-F238E27FC236}">
                <a16:creationId xmlns:a16="http://schemas.microsoft.com/office/drawing/2014/main" id="{3CE2AFE5-1C3F-7D67-87DE-D93E19BD94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5214" y="3732473"/>
            <a:ext cx="4720669" cy="2995751"/>
          </a:xfrm>
          <a:prstGeom prst="rect">
            <a:avLst/>
          </a:prstGeom>
        </p:spPr>
      </p:pic>
      <p:pic>
        <p:nvPicPr>
          <p:cNvPr id="6" name="Picture 5">
            <a:extLst>
              <a:ext uri="{FF2B5EF4-FFF2-40B4-BE49-F238E27FC236}">
                <a16:creationId xmlns:a16="http://schemas.microsoft.com/office/drawing/2014/main" id="{52723B1F-D54D-6F27-439C-B3858F5F5F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47329" y="3862248"/>
            <a:ext cx="5782215" cy="2995752"/>
          </a:xfrm>
          <a:prstGeom prst="rect">
            <a:avLst/>
          </a:prstGeom>
        </p:spPr>
      </p:pic>
    </p:spTree>
    <p:extLst>
      <p:ext uri="{BB962C8B-B14F-4D97-AF65-F5344CB8AC3E}">
        <p14:creationId xmlns:p14="http://schemas.microsoft.com/office/powerpoint/2010/main" val="9371259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A224F-E154-5812-B9AE-F27AEDB77249}"/>
              </a:ext>
            </a:extLst>
          </p:cNvPr>
          <p:cNvSpPr>
            <a:spLocks noGrp="1"/>
          </p:cNvSpPr>
          <p:nvPr>
            <p:ph type="title"/>
          </p:nvPr>
        </p:nvSpPr>
        <p:spPr>
          <a:xfrm>
            <a:off x="432238" y="61802"/>
            <a:ext cx="10515600" cy="1325563"/>
          </a:xfrm>
        </p:spPr>
        <p:txBody>
          <a:bodyPr/>
          <a:lstStyle/>
          <a:p>
            <a:r>
              <a:rPr lang="en-IN" b="1" dirty="0"/>
              <a:t>Step 2</a:t>
            </a:r>
            <a:r>
              <a:rPr lang="en-IN" dirty="0"/>
              <a:t>:</a:t>
            </a:r>
          </a:p>
        </p:txBody>
      </p:sp>
      <p:sp>
        <p:nvSpPr>
          <p:cNvPr id="3" name="Content Placeholder 2">
            <a:extLst>
              <a:ext uri="{FF2B5EF4-FFF2-40B4-BE49-F238E27FC236}">
                <a16:creationId xmlns:a16="http://schemas.microsoft.com/office/drawing/2014/main" id="{04CB684C-CB69-07B7-4DD0-53226294EB3D}"/>
              </a:ext>
            </a:extLst>
          </p:cNvPr>
          <p:cNvSpPr>
            <a:spLocks noGrp="1"/>
          </p:cNvSpPr>
          <p:nvPr>
            <p:ph idx="1"/>
          </p:nvPr>
        </p:nvSpPr>
        <p:spPr>
          <a:xfrm>
            <a:off x="432238" y="1387365"/>
            <a:ext cx="10786241" cy="4673984"/>
          </a:xfrm>
        </p:spPr>
        <p:txBody>
          <a:bodyPr>
            <a:normAutofit fontScale="70000" lnSpcReduction="20000"/>
          </a:bodyPr>
          <a:lstStyle/>
          <a:p>
            <a:r>
              <a:rPr lang="en-IN" sz="3300" dirty="0">
                <a:latin typeface="Times New Roman" panose="02020603050405020304" pitchFamily="18" charset="0"/>
                <a:cs typeface="Times New Roman" panose="02020603050405020304" pitchFamily="18" charset="0"/>
              </a:rPr>
              <a:t>Click on DigiLocker e-KYC verification </a:t>
            </a:r>
          </a:p>
          <a:p>
            <a:r>
              <a:rPr lang="en-IN" sz="3300" dirty="0">
                <a:latin typeface="Times New Roman" panose="02020603050405020304" pitchFamily="18" charset="0"/>
                <a:cs typeface="Times New Roman" panose="02020603050405020304" pitchFamily="18" charset="0"/>
              </a:rPr>
              <a:t>Click on ‘proceed’ to e-KYC</a:t>
            </a:r>
          </a:p>
          <a:p>
            <a:r>
              <a:rPr lang="en-IN" sz="3300" dirty="0">
                <a:latin typeface="Times New Roman" panose="02020603050405020304" pitchFamily="18" charset="0"/>
                <a:cs typeface="Times New Roman" panose="02020603050405020304" pitchFamily="18" charset="0"/>
              </a:rPr>
              <a:t>Sing up on  DigiLocker by using your Aadhaar number(DigiLocker uses Aadhaar number to enable authentic documents access)</a:t>
            </a:r>
          </a:p>
          <a:p>
            <a:r>
              <a:rPr lang="en-IN" sz="3300" dirty="0">
                <a:latin typeface="Times New Roman" panose="02020603050405020304" pitchFamily="18" charset="0"/>
                <a:cs typeface="Times New Roman" panose="02020603050405020304" pitchFamily="18" charset="0"/>
              </a:rPr>
              <a:t>Click on next</a:t>
            </a:r>
          </a:p>
          <a:p>
            <a:r>
              <a:rPr lang="en-IN" sz="3300" dirty="0">
                <a:latin typeface="Times New Roman" panose="02020603050405020304" pitchFamily="18" charset="0"/>
                <a:cs typeface="Times New Roman" panose="02020603050405020304" pitchFamily="18" charset="0"/>
              </a:rPr>
              <a:t>Enter the Aadhaar OTP  sent your Mobile number.</a:t>
            </a:r>
          </a:p>
          <a:p>
            <a:r>
              <a:rPr lang="en-IN" sz="3300" dirty="0">
                <a:latin typeface="Times New Roman" panose="02020603050405020304" pitchFamily="18" charset="0"/>
                <a:cs typeface="Times New Roman" panose="02020603050405020304" pitchFamily="18" charset="0"/>
              </a:rPr>
              <a:t>Enter a 6 digit PIN for extra security to your account with two factor authentication. Do not disclose your security PIN to anyone.</a:t>
            </a:r>
          </a:p>
          <a:p>
            <a:r>
              <a:rPr lang="en-IN" sz="3300" dirty="0">
                <a:latin typeface="Times New Roman" panose="02020603050405020304" pitchFamily="18" charset="0"/>
                <a:cs typeface="Times New Roman" panose="02020603050405020304" pitchFamily="18" charset="0"/>
              </a:rPr>
              <a:t>Click on ‘done’ </a:t>
            </a:r>
          </a:p>
          <a:p>
            <a:r>
              <a:rPr lang="en-IN" sz="3300" dirty="0">
                <a:latin typeface="Times New Roman" panose="02020603050405020304" pitchFamily="18" charset="0"/>
                <a:cs typeface="Times New Roman" panose="02020603050405020304" pitchFamily="18" charset="0"/>
              </a:rPr>
              <a:t>Now you can access documents that you have downloaded in DigiLocker.</a:t>
            </a:r>
          </a:p>
          <a:p>
            <a:r>
              <a:rPr lang="en-IN" sz="3300" dirty="0">
                <a:latin typeface="Times New Roman" panose="02020603050405020304" pitchFamily="18" charset="0"/>
                <a:cs typeface="Times New Roman" panose="02020603050405020304" pitchFamily="18" charset="0"/>
              </a:rPr>
              <a:t>Select the documents you need and click ‘Allow’.</a:t>
            </a:r>
          </a:p>
          <a:p>
            <a:r>
              <a:rPr lang="en-IN" sz="3300" dirty="0">
                <a:latin typeface="Times New Roman" panose="02020603050405020304" pitchFamily="18" charset="0"/>
                <a:cs typeface="Times New Roman" panose="02020603050405020304" pitchFamily="18" charset="0"/>
              </a:rPr>
              <a:t>The first step of DigiLocker e-KYC  registration will be successfully completed.</a:t>
            </a:r>
          </a:p>
          <a:p>
            <a:pPr marL="0" indent="0">
              <a:buNone/>
            </a:pPr>
            <a:endParaRPr lang="en-IN" dirty="0"/>
          </a:p>
          <a:p>
            <a:endParaRPr lang="en-IN" dirty="0"/>
          </a:p>
          <a:p>
            <a:endParaRPr lang="en-IN" dirty="0"/>
          </a:p>
          <a:p>
            <a:pPr marL="0" indent="0">
              <a:buNone/>
            </a:pPr>
            <a:endParaRPr lang="en-IN" dirty="0"/>
          </a:p>
        </p:txBody>
      </p:sp>
    </p:spTree>
    <p:extLst>
      <p:ext uri="{BB962C8B-B14F-4D97-AF65-F5344CB8AC3E}">
        <p14:creationId xmlns:p14="http://schemas.microsoft.com/office/powerpoint/2010/main" val="2988515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079718-4A1E-F892-0CF1-8CE968D6F9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6122" y="420415"/>
            <a:ext cx="3565872" cy="5699234"/>
          </a:xfrm>
          <a:prstGeom prst="rect">
            <a:avLst/>
          </a:prstGeom>
        </p:spPr>
      </p:pic>
      <p:pic>
        <p:nvPicPr>
          <p:cNvPr id="7" name="Picture 6">
            <a:extLst>
              <a:ext uri="{FF2B5EF4-FFF2-40B4-BE49-F238E27FC236}">
                <a16:creationId xmlns:a16="http://schemas.microsoft.com/office/drawing/2014/main" id="{942208AA-0E9E-EB2F-269D-203FB3E8C5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150" y="420414"/>
            <a:ext cx="4132306" cy="5896303"/>
          </a:xfrm>
          <a:prstGeom prst="rect">
            <a:avLst/>
          </a:prstGeom>
        </p:spPr>
      </p:pic>
      <p:pic>
        <p:nvPicPr>
          <p:cNvPr id="9" name="Picture 8">
            <a:extLst>
              <a:ext uri="{FF2B5EF4-FFF2-40B4-BE49-F238E27FC236}">
                <a16:creationId xmlns:a16="http://schemas.microsoft.com/office/drawing/2014/main" id="{7A2F4D54-2DF1-9B9F-45F6-68B53CDF5B3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2153" y="420415"/>
            <a:ext cx="3745697" cy="5699234"/>
          </a:xfrm>
          <a:prstGeom prst="rect">
            <a:avLst/>
          </a:prstGeom>
        </p:spPr>
      </p:pic>
    </p:spTree>
    <p:extLst>
      <p:ext uri="{BB962C8B-B14F-4D97-AF65-F5344CB8AC3E}">
        <p14:creationId xmlns:p14="http://schemas.microsoft.com/office/powerpoint/2010/main" val="2044407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0136A6-235D-3D27-7C23-4DED953723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594" y="601681"/>
            <a:ext cx="3615558" cy="5473297"/>
          </a:xfrm>
          <a:prstGeom prst="rect">
            <a:avLst/>
          </a:prstGeom>
        </p:spPr>
      </p:pic>
      <p:pic>
        <p:nvPicPr>
          <p:cNvPr id="7" name="Content Placeholder 3">
            <a:extLst>
              <a:ext uri="{FF2B5EF4-FFF2-40B4-BE49-F238E27FC236}">
                <a16:creationId xmlns:a16="http://schemas.microsoft.com/office/drawing/2014/main" id="{86B040AD-606A-CB58-B7E0-56C4389D3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0923" y="601681"/>
            <a:ext cx="3846785" cy="5473296"/>
          </a:xfrm>
          <a:prstGeom prst="rect">
            <a:avLst/>
          </a:prstGeom>
        </p:spPr>
      </p:pic>
      <p:pic>
        <p:nvPicPr>
          <p:cNvPr id="14" name="Picture 13">
            <a:extLst>
              <a:ext uri="{FF2B5EF4-FFF2-40B4-BE49-F238E27FC236}">
                <a16:creationId xmlns:a16="http://schemas.microsoft.com/office/drawing/2014/main" id="{3F95D84B-AA26-8D7E-08AB-C0AF3B1B835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25765" y="601682"/>
            <a:ext cx="4225158" cy="5473296"/>
          </a:xfrm>
          <a:prstGeom prst="rect">
            <a:avLst/>
          </a:prstGeom>
        </p:spPr>
      </p:pic>
    </p:spTree>
    <p:extLst>
      <p:ext uri="{BB962C8B-B14F-4D97-AF65-F5344CB8AC3E}">
        <p14:creationId xmlns:p14="http://schemas.microsoft.com/office/powerpoint/2010/main" val="3450034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C83141-D046-677B-00C2-D1AC3A724775}"/>
              </a:ext>
            </a:extLst>
          </p:cNvPr>
          <p:cNvSpPr>
            <a:spLocks noGrp="1"/>
          </p:cNvSpPr>
          <p:nvPr>
            <p:ph idx="1"/>
          </p:nvPr>
        </p:nvSpPr>
        <p:spPr>
          <a:xfrm>
            <a:off x="344213" y="168110"/>
            <a:ext cx="10515600" cy="4351338"/>
          </a:xfrm>
        </p:spPr>
        <p:txBody>
          <a:bodyPr/>
          <a:lstStyle/>
          <a:p>
            <a:r>
              <a:rPr lang="en-US" b="1" dirty="0">
                <a:latin typeface="Times New Roman" panose="02020603050405020304" pitchFamily="18" charset="0"/>
                <a:cs typeface="Times New Roman" panose="02020603050405020304" pitchFamily="18" charset="0"/>
              </a:rPr>
              <a:t>For 2</a:t>
            </a:r>
            <a:r>
              <a:rPr lang="en-US" b="1" baseline="30000" dirty="0">
                <a:latin typeface="Times New Roman" panose="02020603050405020304" pitchFamily="18" charset="0"/>
                <a:cs typeface="Times New Roman" panose="02020603050405020304" pitchFamily="18" charset="0"/>
              </a:rPr>
              <a:t>nd</a:t>
            </a:r>
            <a:r>
              <a:rPr lang="en-US" b="1" dirty="0">
                <a:latin typeface="Times New Roman" panose="02020603050405020304" pitchFamily="18" charset="0"/>
                <a:cs typeface="Times New Roman" panose="02020603050405020304" pitchFamily="18" charset="0"/>
              </a:rPr>
              <a:t> step verification</a:t>
            </a:r>
          </a:p>
          <a:p>
            <a:r>
              <a:rPr lang="en-US" dirty="0">
                <a:latin typeface="Times New Roman" panose="02020603050405020304" pitchFamily="18" charset="0"/>
                <a:cs typeface="Times New Roman" panose="02020603050405020304" pitchFamily="18" charset="0"/>
              </a:rPr>
              <a:t>Open the KSNC APP again</a:t>
            </a:r>
          </a:p>
          <a:p>
            <a:r>
              <a:rPr lang="en-US" dirty="0">
                <a:latin typeface="Times New Roman" panose="02020603050405020304" pitchFamily="18" charset="0"/>
                <a:cs typeface="Times New Roman" panose="02020603050405020304" pitchFamily="18" charset="0"/>
              </a:rPr>
              <a:t>Aadhar e-KYC is already done, You can observe a green mark</a:t>
            </a:r>
          </a:p>
          <a:p>
            <a:r>
              <a:rPr lang="en-US" dirty="0">
                <a:latin typeface="Times New Roman" panose="02020603050405020304" pitchFamily="18" charset="0"/>
                <a:cs typeface="Times New Roman" panose="02020603050405020304" pitchFamily="18" charset="0"/>
              </a:rPr>
              <a:t>When it comes to DigiLocker e-KYC, if it shows in yellow, it means it is due  and you have to complete the two step verification.</a:t>
            </a:r>
          </a:p>
          <a:p>
            <a:r>
              <a:rPr lang="en-US" dirty="0">
                <a:latin typeface="Times New Roman" panose="02020603050405020304" pitchFamily="18" charset="0"/>
                <a:cs typeface="Times New Roman" panose="02020603050405020304" pitchFamily="18" charset="0"/>
              </a:rPr>
              <a:t>By fallowing same steps as before, you can complete the 1</a:t>
            </a:r>
            <a:r>
              <a:rPr lang="en-US" baseline="30000" dirty="0">
                <a:latin typeface="Times New Roman" panose="02020603050405020304" pitchFamily="18" charset="0"/>
                <a:cs typeface="Times New Roman" panose="02020603050405020304" pitchFamily="18" charset="0"/>
              </a:rPr>
              <a:t>st</a:t>
            </a:r>
            <a:r>
              <a:rPr lang="en-US" dirty="0">
                <a:latin typeface="Times New Roman" panose="02020603050405020304" pitchFamily="18" charset="0"/>
                <a:cs typeface="Times New Roman" panose="02020603050405020304" pitchFamily="18" charset="0"/>
              </a:rPr>
              <a:t> step digiLocker e-KYC verification.</a:t>
            </a:r>
          </a:p>
          <a:p>
            <a:endParaRPr lang="en-IN" dirty="0"/>
          </a:p>
        </p:txBody>
      </p:sp>
      <p:sp>
        <p:nvSpPr>
          <p:cNvPr id="4" name="Title 1">
            <a:extLst>
              <a:ext uri="{FF2B5EF4-FFF2-40B4-BE49-F238E27FC236}">
                <a16:creationId xmlns:a16="http://schemas.microsoft.com/office/drawing/2014/main" id="{035664FD-D41B-2797-48CB-9F57AD1AF854}"/>
              </a:ext>
            </a:extLst>
          </p:cNvPr>
          <p:cNvSpPr txBox="1">
            <a:spLocks/>
          </p:cNvSpPr>
          <p:nvPr/>
        </p:nvSpPr>
        <p:spPr>
          <a:xfrm>
            <a:off x="1460938" y="3183375"/>
            <a:ext cx="9758856" cy="13360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 </a:t>
            </a:r>
            <a:endParaRPr lang="en-IN" sz="2800" dirty="0"/>
          </a:p>
        </p:txBody>
      </p:sp>
      <p:pic>
        <p:nvPicPr>
          <p:cNvPr id="5" name="Content Placeholder 7">
            <a:extLst>
              <a:ext uri="{FF2B5EF4-FFF2-40B4-BE49-F238E27FC236}">
                <a16:creationId xmlns:a16="http://schemas.microsoft.com/office/drawing/2014/main" id="{F0DEDA8B-6446-51E9-392A-3173D57A1C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852" y="3502572"/>
            <a:ext cx="6022428" cy="3187318"/>
          </a:xfrm>
          <a:prstGeom prst="rect">
            <a:avLst/>
          </a:prstGeom>
        </p:spPr>
      </p:pic>
      <p:pic>
        <p:nvPicPr>
          <p:cNvPr id="7" name="Picture 6">
            <a:extLst>
              <a:ext uri="{FF2B5EF4-FFF2-40B4-BE49-F238E27FC236}">
                <a16:creationId xmlns:a16="http://schemas.microsoft.com/office/drawing/2014/main" id="{B1E44528-2BD4-8650-B79B-0C3C083575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2539" y="3428998"/>
            <a:ext cx="5113282" cy="3051790"/>
          </a:xfrm>
          <a:prstGeom prst="rect">
            <a:avLst/>
          </a:prstGeom>
        </p:spPr>
      </p:pic>
    </p:spTree>
    <p:extLst>
      <p:ext uri="{BB962C8B-B14F-4D97-AF65-F5344CB8AC3E}">
        <p14:creationId xmlns:p14="http://schemas.microsoft.com/office/powerpoint/2010/main" val="4101729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5E4B4-BF5B-32BD-9A4E-ABDEC2974CB9}"/>
              </a:ext>
            </a:extLst>
          </p:cNvPr>
          <p:cNvSpPr>
            <a:spLocks noGrp="1"/>
          </p:cNvSpPr>
          <p:nvPr>
            <p:ph type="title"/>
          </p:nvPr>
        </p:nvSpPr>
        <p:spPr>
          <a:xfrm>
            <a:off x="493986" y="210207"/>
            <a:ext cx="10859814" cy="6421821"/>
          </a:xfrm>
        </p:spPr>
        <p:txBody>
          <a:bodyPr>
            <a:normAutofit/>
          </a:bodyPr>
          <a:lstStyle/>
          <a:p>
            <a:r>
              <a:rPr lang="en-US" sz="4600" b="1" dirty="0">
                <a:latin typeface="Times New Roman" panose="02020603050405020304" pitchFamily="18" charset="0"/>
                <a:cs typeface="Times New Roman" panose="02020603050405020304" pitchFamily="18" charset="0"/>
              </a:rPr>
              <a:t>Step 3</a:t>
            </a:r>
            <a:r>
              <a:rPr lang="en-US" sz="4600" dirty="0">
                <a:latin typeface="Times New Roman" panose="02020603050405020304" pitchFamily="18" charset="0"/>
                <a:cs typeface="Times New Roman" panose="02020603050405020304" pitchFamily="18" charset="0"/>
              </a:rPr>
              <a:t>: personal information :here you can edit your photo or address if you want </a:t>
            </a:r>
            <a:br>
              <a:rPr lang="en-US" sz="4600" dirty="0">
                <a:latin typeface="Times New Roman" panose="02020603050405020304" pitchFamily="18" charset="0"/>
                <a:cs typeface="Times New Roman" panose="02020603050405020304" pitchFamily="18" charset="0"/>
              </a:rPr>
            </a:br>
            <a:r>
              <a:rPr lang="en-US" sz="4600" dirty="0">
                <a:latin typeface="Times New Roman" panose="02020603050405020304" pitchFamily="18" charset="0"/>
                <a:cs typeface="Times New Roman" panose="02020603050405020304" pitchFamily="18" charset="0"/>
              </a:rPr>
              <a:t>Step 4:contact info</a:t>
            </a:r>
            <a:br>
              <a:rPr lang="en-US" sz="4600" dirty="0">
                <a:latin typeface="Times New Roman" panose="02020603050405020304" pitchFamily="18" charset="0"/>
                <a:cs typeface="Times New Roman" panose="02020603050405020304" pitchFamily="18" charset="0"/>
              </a:rPr>
            </a:br>
            <a:r>
              <a:rPr lang="en-US" sz="4600" dirty="0">
                <a:latin typeface="Times New Roman" panose="02020603050405020304" pitchFamily="18" charset="0"/>
                <a:cs typeface="Times New Roman" panose="02020603050405020304" pitchFamily="18" charset="0"/>
              </a:rPr>
              <a:t>Step 5:Educational information </a:t>
            </a:r>
            <a:br>
              <a:rPr lang="en-US" sz="4600" dirty="0">
                <a:latin typeface="Times New Roman" panose="02020603050405020304" pitchFamily="18" charset="0"/>
                <a:cs typeface="Times New Roman" panose="02020603050405020304" pitchFamily="18" charset="0"/>
              </a:rPr>
            </a:br>
            <a:r>
              <a:rPr lang="en-US" sz="4600" dirty="0">
                <a:latin typeface="Times New Roman" panose="02020603050405020304" pitchFamily="18" charset="0"/>
                <a:cs typeface="Times New Roman" panose="02020603050405020304" pitchFamily="18" charset="0"/>
              </a:rPr>
              <a:t>Step 6: services </a:t>
            </a:r>
            <a:br>
              <a:rPr lang="en-US" sz="4600" dirty="0">
                <a:latin typeface="Times New Roman" panose="02020603050405020304" pitchFamily="18" charset="0"/>
                <a:cs typeface="Times New Roman" panose="02020603050405020304" pitchFamily="18" charset="0"/>
              </a:rPr>
            </a:br>
            <a:r>
              <a:rPr lang="en-US" sz="4600" dirty="0">
                <a:latin typeface="Times New Roman" panose="02020603050405020304" pitchFamily="18" charset="0"/>
                <a:cs typeface="Times New Roman" panose="02020603050405020304" pitchFamily="18" charset="0"/>
              </a:rPr>
              <a:t>Step 7: Receipts info</a:t>
            </a:r>
            <a:br>
              <a:rPr lang="en-US" sz="4600" dirty="0">
                <a:latin typeface="Times New Roman" panose="02020603050405020304" pitchFamily="18" charset="0"/>
                <a:cs typeface="Times New Roman" panose="02020603050405020304" pitchFamily="18" charset="0"/>
              </a:rPr>
            </a:br>
            <a:r>
              <a:rPr lang="en-US" sz="4600" dirty="0">
                <a:latin typeface="Times New Roman" panose="02020603050405020304" pitchFamily="18" charset="0"/>
                <a:cs typeface="Times New Roman" panose="02020603050405020304" pitchFamily="18" charset="0"/>
              </a:rPr>
              <a:t>Step 8: Updates</a:t>
            </a:r>
            <a:endParaRPr lang="en-IN" sz="4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55357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1EE4D3-B114-32AA-71AE-9C932B8F01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414" y="1692167"/>
            <a:ext cx="5804505" cy="4414345"/>
          </a:xfrm>
          <a:prstGeom prst="rect">
            <a:avLst/>
          </a:prstGeom>
        </p:spPr>
      </p:pic>
      <p:sp>
        <p:nvSpPr>
          <p:cNvPr id="4" name="TextBox 3">
            <a:extLst>
              <a:ext uri="{FF2B5EF4-FFF2-40B4-BE49-F238E27FC236}">
                <a16:creationId xmlns:a16="http://schemas.microsoft.com/office/drawing/2014/main" id="{3D3EC821-15D9-60FB-B9A5-086136CD3DF9}"/>
              </a:ext>
            </a:extLst>
          </p:cNvPr>
          <p:cNvSpPr txBox="1"/>
          <p:nvPr/>
        </p:nvSpPr>
        <p:spPr>
          <a:xfrm>
            <a:off x="420414" y="207607"/>
            <a:ext cx="6096000" cy="1384995"/>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Step 3</a:t>
            </a:r>
            <a:r>
              <a:rPr lang="en-US" sz="2800" dirty="0">
                <a:latin typeface="Times New Roman" panose="02020603050405020304" pitchFamily="18" charset="0"/>
                <a:cs typeface="Times New Roman" panose="02020603050405020304" pitchFamily="18" charset="0"/>
              </a:rPr>
              <a:t>: personal information :here you can edit your photo or address if you want </a:t>
            </a:r>
            <a:endParaRPr lang="en-IN" sz="2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EC9893E1-A7B7-E07B-956C-B40B0E8890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4104" y="730828"/>
            <a:ext cx="4897820" cy="5375684"/>
          </a:xfrm>
          <a:prstGeom prst="rect">
            <a:avLst/>
          </a:prstGeom>
        </p:spPr>
      </p:pic>
      <p:sp>
        <p:nvSpPr>
          <p:cNvPr id="8" name="TextBox 7">
            <a:extLst>
              <a:ext uri="{FF2B5EF4-FFF2-40B4-BE49-F238E27FC236}">
                <a16:creationId xmlns:a16="http://schemas.microsoft.com/office/drawing/2014/main" id="{CA0F0AB4-983F-DCE9-8D37-004D9E622331}"/>
              </a:ext>
            </a:extLst>
          </p:cNvPr>
          <p:cNvSpPr txBox="1"/>
          <p:nvPr/>
        </p:nvSpPr>
        <p:spPr>
          <a:xfrm>
            <a:off x="6989379" y="207607"/>
            <a:ext cx="6096000" cy="52322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Step 4</a:t>
            </a:r>
            <a:r>
              <a:rPr lang="en-US" sz="2800" dirty="0">
                <a:latin typeface="Times New Roman" panose="02020603050405020304" pitchFamily="18" charset="0"/>
                <a:cs typeface="Times New Roman" panose="02020603050405020304" pitchFamily="18" charset="0"/>
              </a:rPr>
              <a:t>:contact info</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613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5F9298-057B-7A58-49D9-6480158859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4902" y="1358995"/>
            <a:ext cx="4695168" cy="5143500"/>
          </a:xfrm>
          <a:prstGeom prst="rect">
            <a:avLst/>
          </a:prstGeom>
        </p:spPr>
      </p:pic>
      <p:sp>
        <p:nvSpPr>
          <p:cNvPr id="5" name="TextBox 4">
            <a:extLst>
              <a:ext uri="{FF2B5EF4-FFF2-40B4-BE49-F238E27FC236}">
                <a16:creationId xmlns:a16="http://schemas.microsoft.com/office/drawing/2014/main" id="{FA67C785-3C97-2B97-6B8B-FD93A04E81F4}"/>
              </a:ext>
            </a:extLst>
          </p:cNvPr>
          <p:cNvSpPr txBox="1"/>
          <p:nvPr/>
        </p:nvSpPr>
        <p:spPr>
          <a:xfrm>
            <a:off x="528474" y="350907"/>
            <a:ext cx="6096000"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Step 5:Educational information </a:t>
            </a:r>
            <a:endParaRPr lang="en-IN"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286610CB-683E-E769-AD1B-179C02335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4666" y="1235623"/>
            <a:ext cx="5409871" cy="5143500"/>
          </a:xfrm>
          <a:prstGeom prst="rect">
            <a:avLst/>
          </a:prstGeom>
        </p:spPr>
      </p:pic>
      <p:sp>
        <p:nvSpPr>
          <p:cNvPr id="9" name="TextBox 8">
            <a:extLst>
              <a:ext uri="{FF2B5EF4-FFF2-40B4-BE49-F238E27FC236}">
                <a16:creationId xmlns:a16="http://schemas.microsoft.com/office/drawing/2014/main" id="{4B26152C-C2F9-E01A-9BD7-11B072AD4703}"/>
              </a:ext>
            </a:extLst>
          </p:cNvPr>
          <p:cNvSpPr txBox="1"/>
          <p:nvPr/>
        </p:nvSpPr>
        <p:spPr>
          <a:xfrm>
            <a:off x="7031420" y="350907"/>
            <a:ext cx="4866289" cy="523220"/>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Step 6: Services </a:t>
            </a:r>
            <a:endParaRPr lang="en-I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90476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64B049-350F-0B73-D944-8D49094EAB3D}"/>
              </a:ext>
            </a:extLst>
          </p:cNvPr>
          <p:cNvSpPr>
            <a:spLocks noGrp="1"/>
          </p:cNvSpPr>
          <p:nvPr>
            <p:ph idx="1"/>
          </p:nvPr>
        </p:nvSpPr>
        <p:spPr>
          <a:xfrm>
            <a:off x="383629" y="789869"/>
            <a:ext cx="11219792" cy="5924592"/>
          </a:xfrm>
        </p:spPr>
        <p:txBody>
          <a:bodyPr>
            <a:normAutofit fontScale="92500" lnSpcReduction="10000"/>
          </a:bodyPr>
          <a:lstStyle/>
          <a:p>
            <a:r>
              <a:rPr lang="en-IN" dirty="0">
                <a:latin typeface="Times New Roman" panose="02020603050405020304" pitchFamily="18" charset="0"/>
                <a:cs typeface="Times New Roman" panose="02020603050405020304" pitchFamily="18" charset="0"/>
              </a:rPr>
              <a:t>Click on ‘services’ (the payment details screen will open ).</a:t>
            </a:r>
          </a:p>
          <a:p>
            <a:r>
              <a:rPr lang="en-IN" dirty="0">
                <a:latin typeface="Times New Roman" panose="02020603050405020304" pitchFamily="18" charset="0"/>
                <a:cs typeface="Times New Roman" panose="02020603050405020304" pitchFamily="18" charset="0"/>
              </a:rPr>
              <a:t>Click on </a:t>
            </a:r>
            <a:r>
              <a:rPr lang="en-IN" b="1" dirty="0">
                <a:latin typeface="Times New Roman" panose="02020603050405020304" pitchFamily="18" charset="0"/>
                <a:cs typeface="Times New Roman" panose="02020603050405020304" pitchFamily="18" charset="0"/>
              </a:rPr>
              <a:t>drop- down arrow icon </a:t>
            </a:r>
            <a:r>
              <a:rPr lang="en-IN" dirty="0">
                <a:latin typeface="Times New Roman" panose="02020603050405020304" pitchFamily="18" charset="0"/>
                <a:cs typeface="Times New Roman" panose="02020603050405020304" pitchFamily="18" charset="0"/>
              </a:rPr>
              <a:t>in front of select payment.</a:t>
            </a:r>
          </a:p>
          <a:p>
            <a:r>
              <a:rPr lang="en-IN" dirty="0">
                <a:latin typeface="Times New Roman" panose="02020603050405020304" pitchFamily="18" charset="0"/>
                <a:cs typeface="Times New Roman" panose="02020603050405020304" pitchFamily="18" charset="0"/>
              </a:rPr>
              <a:t>There will be many options displayed.</a:t>
            </a:r>
          </a:p>
          <a:p>
            <a:r>
              <a:rPr lang="en-IN" dirty="0">
                <a:latin typeface="Times New Roman" panose="02020603050405020304" pitchFamily="18" charset="0"/>
                <a:cs typeface="Times New Roman" panose="02020603050405020304" pitchFamily="18" charset="0"/>
              </a:rPr>
              <a:t>Scroll down and find ‘</a:t>
            </a:r>
            <a:r>
              <a:rPr lang="en-IN" b="1" dirty="0">
                <a:latin typeface="Times New Roman" panose="02020603050405020304" pitchFamily="18" charset="0"/>
                <a:cs typeface="Times New Roman" panose="02020603050405020304" pitchFamily="18" charset="0"/>
              </a:rPr>
              <a:t>Permanent registration</a:t>
            </a:r>
            <a:r>
              <a:rPr lang="en-IN" dirty="0">
                <a:latin typeface="Times New Roman" panose="02020603050405020304" pitchFamily="18" charset="0"/>
                <a:cs typeface="Times New Roman" panose="02020603050405020304" pitchFamily="18" charset="0"/>
              </a:rPr>
              <a:t>(for  those who are registering for first time )   and click on it.(filling registration with nursing certificate, ID proof, passport photo and personal educational details). </a:t>
            </a:r>
          </a:p>
          <a:p>
            <a:r>
              <a:rPr lang="en-IN" dirty="0">
                <a:latin typeface="Times New Roman" panose="02020603050405020304" pitchFamily="18" charset="0"/>
                <a:cs typeface="Times New Roman" panose="02020603050405020304" pitchFamily="18" charset="0"/>
              </a:rPr>
              <a:t>RR GNM ,RR B.Sc.  (reciprocal GNM and B.Sc.) means that those who have done nursing in other state and coming to Karnataka can click on RR GNM OR </a:t>
            </a:r>
          </a:p>
          <a:p>
            <a:pPr marL="0" indent="0">
              <a:buNone/>
            </a:pPr>
            <a:r>
              <a:rPr lang="en-IN" dirty="0">
                <a:latin typeface="Times New Roman" panose="02020603050405020304" pitchFamily="18" charset="0"/>
                <a:cs typeface="Times New Roman" panose="02020603050405020304" pitchFamily="18" charset="0"/>
              </a:rPr>
              <a:t>   B .Sc.</a:t>
            </a:r>
          </a:p>
          <a:p>
            <a:r>
              <a:rPr lang="en-IN" dirty="0">
                <a:latin typeface="Times New Roman" panose="02020603050405020304" pitchFamily="18" charset="0"/>
                <a:cs typeface="Times New Roman" panose="02020603050405020304" pitchFamily="18" charset="0"/>
              </a:rPr>
              <a:t>Then make payment.(pay via Online gateway- UPI, Card, Net Banking) Receive payment receipt instantly.</a:t>
            </a:r>
          </a:p>
          <a:p>
            <a:r>
              <a:rPr lang="en-IN" dirty="0">
                <a:latin typeface="Times New Roman" panose="02020603050405020304" pitchFamily="18" charset="0"/>
                <a:cs typeface="Times New Roman" panose="02020603050405020304" pitchFamily="18" charset="0"/>
              </a:rPr>
              <a:t>Then your registration will be successfully completed.</a:t>
            </a:r>
          </a:p>
          <a:p>
            <a:r>
              <a:rPr lang="en-IN" dirty="0">
                <a:latin typeface="Times New Roman" panose="02020603050405020304" pitchFamily="18" charset="0"/>
                <a:cs typeface="Times New Roman" panose="02020603050405020304" pitchFamily="18" charset="0"/>
              </a:rPr>
              <a:t>Track application progress</a:t>
            </a:r>
            <a:r>
              <a:rPr lang="en-IN" b="1" dirty="0">
                <a:latin typeface="Times New Roman" panose="02020603050405020304" pitchFamily="18" charset="0"/>
                <a:cs typeface="Times New Roman" panose="02020603050405020304" pitchFamily="18" charset="0"/>
              </a:rPr>
              <a:t>: Pending– Verified—Approved </a:t>
            </a:r>
          </a:p>
          <a:p>
            <a:r>
              <a:rPr lang="en-IN" dirty="0">
                <a:latin typeface="Times New Roman" panose="02020603050405020304" pitchFamily="18" charset="0"/>
                <a:cs typeface="Times New Roman" panose="02020603050405020304" pitchFamily="18" charset="0"/>
              </a:rPr>
              <a:t>Download e-certificate after approval.</a:t>
            </a:r>
          </a:p>
          <a:p>
            <a:pPr marL="0" indent="0">
              <a:buNone/>
            </a:pPr>
            <a:endParaRPr lang="en-IN" dirty="0"/>
          </a:p>
        </p:txBody>
      </p:sp>
      <p:sp>
        <p:nvSpPr>
          <p:cNvPr id="4" name="TextBox 3">
            <a:extLst>
              <a:ext uri="{FF2B5EF4-FFF2-40B4-BE49-F238E27FC236}">
                <a16:creationId xmlns:a16="http://schemas.microsoft.com/office/drawing/2014/main" id="{654C706F-E4CD-4770-78C0-95B5F6940D85}"/>
              </a:ext>
            </a:extLst>
          </p:cNvPr>
          <p:cNvSpPr txBox="1"/>
          <p:nvPr/>
        </p:nvSpPr>
        <p:spPr>
          <a:xfrm>
            <a:off x="396766" y="143539"/>
            <a:ext cx="6096000" cy="646331"/>
          </a:xfrm>
          <a:prstGeom prst="rect">
            <a:avLst/>
          </a:prstGeom>
          <a:noFill/>
        </p:spPr>
        <p:txBody>
          <a:bodyPr wrap="square">
            <a:spAutoFit/>
          </a:bodyPr>
          <a:lstStyle/>
          <a:p>
            <a:r>
              <a:rPr lang="en-US" sz="3600" dirty="0">
                <a:latin typeface="Times New Roman" panose="02020603050405020304" pitchFamily="18" charset="0"/>
                <a:cs typeface="Times New Roman" panose="02020603050405020304" pitchFamily="18" charset="0"/>
              </a:rPr>
              <a:t>Step 6: services </a:t>
            </a:r>
            <a:endParaRPr lang="en-IN"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3679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B292-E840-FD7A-BFF7-F019EAE39DB3}"/>
              </a:ext>
            </a:extLst>
          </p:cNvPr>
          <p:cNvSpPr>
            <a:spLocks noGrp="1"/>
          </p:cNvSpPr>
          <p:nvPr>
            <p:ph type="title"/>
          </p:nvPr>
        </p:nvSpPr>
        <p:spPr>
          <a:xfrm>
            <a:off x="1081548" y="365125"/>
            <a:ext cx="10272252" cy="1325563"/>
          </a:xfrm>
        </p:spPr>
        <p:txBody>
          <a:bodyPr/>
          <a:lstStyle/>
          <a:p>
            <a:r>
              <a:rPr lang="en-IN" dirty="0"/>
              <a:t> </a:t>
            </a:r>
          </a:p>
        </p:txBody>
      </p:sp>
      <p:sp>
        <p:nvSpPr>
          <p:cNvPr id="3" name="Content Placeholder 2">
            <a:extLst>
              <a:ext uri="{FF2B5EF4-FFF2-40B4-BE49-F238E27FC236}">
                <a16:creationId xmlns:a16="http://schemas.microsoft.com/office/drawing/2014/main" id="{9E5C89E9-0BC8-C7DB-8404-33411A8F922A}"/>
              </a:ext>
            </a:extLst>
          </p:cNvPr>
          <p:cNvSpPr>
            <a:spLocks noGrp="1"/>
          </p:cNvSpPr>
          <p:nvPr>
            <p:ph idx="1"/>
          </p:nvPr>
        </p:nvSpPr>
        <p:spPr>
          <a:xfrm>
            <a:off x="838200" y="1466568"/>
            <a:ext cx="10134600" cy="4596548"/>
          </a:xfrm>
        </p:spPr>
        <p:txBody>
          <a:bodyPr>
            <a:normAutofit/>
          </a:bodyPr>
          <a:lstStyle/>
          <a:p>
            <a:r>
              <a:rPr lang="en-IN" dirty="0">
                <a:latin typeface="Times New Roman" panose="02020603050405020304" pitchFamily="18" charset="0"/>
                <a:cs typeface="Times New Roman" panose="02020603050405020304" pitchFamily="18" charset="0"/>
              </a:rPr>
              <a:t>The government of Karnataka has launched a KSNC app for </a:t>
            </a:r>
          </a:p>
          <a:p>
            <a:pPr marL="0" indent="0">
              <a:buNone/>
            </a:pPr>
            <a:r>
              <a:rPr lang="en-IN" dirty="0">
                <a:latin typeface="Times New Roman" panose="02020603050405020304" pitchFamily="18" charset="0"/>
                <a:cs typeface="Times New Roman" panose="02020603050405020304" pitchFamily="18" charset="0"/>
              </a:rPr>
              <a:t> registration.</a:t>
            </a:r>
          </a:p>
          <a:p>
            <a:r>
              <a:rPr lang="en-IN" dirty="0">
                <a:latin typeface="Times New Roman" panose="02020603050405020304" pitchFamily="18" charset="0"/>
                <a:cs typeface="Times New Roman" panose="02020603050405020304" pitchFamily="18" charset="0"/>
              </a:rPr>
              <a:t>If you are registering for the first time, You can do it online through</a:t>
            </a:r>
          </a:p>
          <a:p>
            <a:pPr marL="0" indent="0">
              <a:buNone/>
            </a:pPr>
            <a:r>
              <a:rPr lang="en-IN" dirty="0">
                <a:latin typeface="Times New Roman" panose="02020603050405020304" pitchFamily="18" charset="0"/>
                <a:cs typeface="Times New Roman" panose="02020603050405020304" pitchFamily="18" charset="0"/>
              </a:rPr>
              <a:t> the app. And for renewal, you must visit the KSNC office Bangalore.</a:t>
            </a:r>
          </a:p>
          <a:p>
            <a:r>
              <a:rPr lang="en-IN" dirty="0">
                <a:latin typeface="Times New Roman" panose="02020603050405020304" pitchFamily="18" charset="0"/>
                <a:cs typeface="Times New Roman" panose="02020603050405020304" pitchFamily="18" charset="0"/>
              </a:rPr>
              <a:t>The apps to download are DigiLocker and KSNC.</a:t>
            </a:r>
          </a:p>
        </p:txBody>
      </p:sp>
      <p:pic>
        <p:nvPicPr>
          <p:cNvPr id="1026" name="Picture 2">
            <a:extLst>
              <a:ext uri="{FF2B5EF4-FFF2-40B4-BE49-F238E27FC236}">
                <a16:creationId xmlns:a16="http://schemas.microsoft.com/office/drawing/2014/main" id="{52DF0EA1-D07E-99D2-4FED-7A00DB21B8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0141" y="4291780"/>
            <a:ext cx="2650545" cy="25662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B509BE1-A6EC-9183-C60A-9950A2F80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9919" y="4400364"/>
            <a:ext cx="2064774" cy="206477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FE3A534-EF09-4601-0C6E-75292EAAF4B7}"/>
              </a:ext>
            </a:extLst>
          </p:cNvPr>
          <p:cNvSpPr/>
          <p:nvPr/>
        </p:nvSpPr>
        <p:spPr>
          <a:xfrm>
            <a:off x="683172" y="240420"/>
            <a:ext cx="3930436" cy="923330"/>
          </a:xfrm>
          <a:prstGeom prst="rect">
            <a:avLst/>
          </a:prstGeom>
          <a:noFill/>
        </p:spPr>
        <p:txBody>
          <a:bodyPr wrap="none" lIns="91440" tIns="45720" rIns="91440" bIns="45720">
            <a:spAutoFit/>
          </a:bodyPr>
          <a:lstStyle/>
          <a:p>
            <a:pPr algn="ctr"/>
            <a:r>
              <a:rPr lang="en-IN" sz="5400" b="1" cap="none" spc="0" dirty="0">
                <a:ln w="22225">
                  <a:solidFill>
                    <a:schemeClr val="accent2"/>
                  </a:solidFill>
                  <a:prstDash val="solid"/>
                </a:ln>
                <a:solidFill>
                  <a:schemeClr val="accent2">
                    <a:lumMod val="40000"/>
                    <a:lumOff val="60000"/>
                  </a:schemeClr>
                </a:solidFill>
                <a:effectLst/>
              </a:rPr>
              <a:t>Introduction </a:t>
            </a:r>
          </a:p>
        </p:txBody>
      </p:sp>
    </p:spTree>
    <p:extLst>
      <p:ext uri="{BB962C8B-B14F-4D97-AF65-F5344CB8AC3E}">
        <p14:creationId xmlns:p14="http://schemas.microsoft.com/office/powerpoint/2010/main" val="8479254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3C7131D-D08B-7044-820E-CA5F2F4672A3}"/>
              </a:ext>
            </a:extLst>
          </p:cNvPr>
          <p:cNvPicPr>
            <a:picLocks noGrp="1" noChangeAspect="1"/>
          </p:cNvPicPr>
          <p:nvPr>
            <p:ph idx="1"/>
          </p:nvPr>
        </p:nvPicPr>
        <p:blipFill>
          <a:blip r:embed="rId2"/>
          <a:stretch>
            <a:fillRect/>
          </a:stretch>
        </p:blipFill>
        <p:spPr>
          <a:xfrm>
            <a:off x="388883" y="525517"/>
            <a:ext cx="10993820" cy="6211613"/>
          </a:xfrm>
          <a:prstGeom prst="rect">
            <a:avLst/>
          </a:prstGeom>
        </p:spPr>
      </p:pic>
    </p:spTree>
    <p:extLst>
      <p:ext uri="{BB962C8B-B14F-4D97-AF65-F5344CB8AC3E}">
        <p14:creationId xmlns:p14="http://schemas.microsoft.com/office/powerpoint/2010/main" val="3284472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80F775-1878-47E7-B28F-5AB573843D9D}"/>
              </a:ext>
            </a:extLst>
          </p:cNvPr>
          <p:cNvSpPr>
            <a:spLocks noGrp="1"/>
          </p:cNvSpPr>
          <p:nvPr>
            <p:ph idx="1"/>
          </p:nvPr>
        </p:nvSpPr>
        <p:spPr>
          <a:xfrm>
            <a:off x="838200" y="819807"/>
            <a:ext cx="10515600" cy="5357156"/>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Step 7</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Receipts info</a:t>
            </a:r>
            <a:endParaRPr kumimoji="0" lang="en-IN"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N"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Your view your payment history in the  ‘Receipt info’ section</a:t>
            </a:r>
          </a:p>
          <a:p>
            <a:pPr marL="0" marR="0" lvl="0" indent="0" algn="l" defTabSz="914400" rtl="0" eaLnBrk="1" fontAlgn="auto" latinLnBrk="0" hangingPunct="1">
              <a:lnSpc>
                <a:spcPct val="90000"/>
              </a:lnSpc>
              <a:spcBef>
                <a:spcPts val="1000"/>
              </a:spcBef>
              <a:spcAft>
                <a:spcPts val="0"/>
              </a:spcAft>
              <a:buClrTx/>
              <a:buSzTx/>
              <a:buNone/>
              <a:tabLst/>
              <a:defRPr/>
            </a:pPr>
            <a:endParaRPr kumimoji="0" lang="en-IN"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Step 8</a:t>
            </a: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Updates(notification and all updates regarding the documents and registration)</a:t>
            </a:r>
            <a:endParaRPr kumimoji="0" lang="en-IN" sz="480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N"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endParaRPr lang="en-IN" dirty="0"/>
          </a:p>
        </p:txBody>
      </p:sp>
    </p:spTree>
    <p:extLst>
      <p:ext uri="{BB962C8B-B14F-4D97-AF65-F5344CB8AC3E}">
        <p14:creationId xmlns:p14="http://schemas.microsoft.com/office/powerpoint/2010/main" val="35413622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D5CA93-B37B-53FF-79BD-3987477A852E}"/>
              </a:ext>
            </a:extLst>
          </p:cNvPr>
          <p:cNvSpPr/>
          <p:nvPr/>
        </p:nvSpPr>
        <p:spPr>
          <a:xfrm>
            <a:off x="1208690" y="2967335"/>
            <a:ext cx="8082455" cy="1569660"/>
          </a:xfrm>
          <a:prstGeom prst="rect">
            <a:avLst/>
          </a:prstGeom>
          <a:noFill/>
        </p:spPr>
        <p:txBody>
          <a:bodyPr wrap="square" lIns="91440" tIns="45720" rIns="91440" bIns="45720">
            <a:spAutoFit/>
          </a:bodyPr>
          <a:lstStyle/>
          <a:p>
            <a:pPr algn="ctr"/>
            <a:r>
              <a:rPr lang="en-US" sz="9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Thank you</a:t>
            </a:r>
            <a:endParaRPr lang="en-US" sz="9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65401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7AA6-1B07-5F53-34B3-72F6F94B33AB}"/>
              </a:ext>
            </a:extLst>
          </p:cNvPr>
          <p:cNvSpPr>
            <a:spLocks noGrp="1"/>
          </p:cNvSpPr>
          <p:nvPr>
            <p:ph type="title"/>
          </p:nvPr>
        </p:nvSpPr>
        <p:spPr>
          <a:xfrm>
            <a:off x="838200" y="365126"/>
            <a:ext cx="11059510" cy="454682"/>
          </a:xfrm>
        </p:spPr>
        <p:txBody>
          <a:bodyPr>
            <a:normAutofit fontScale="90000"/>
          </a:bodyPr>
          <a:lstStyle/>
          <a:p>
            <a:pPr marL="228600" marR="0" lvl="0" indent="-228600" defTabSz="914400" rtl="0" eaLnBrk="1" fontAlgn="auto" latinLnBrk="0" hangingPunct="1">
              <a:lnSpc>
                <a:spcPct val="90000"/>
              </a:lnSpc>
              <a:spcBef>
                <a:spcPts val="1000"/>
              </a:spcBef>
              <a:spcAft>
                <a:spcPts val="0"/>
              </a:spcAft>
              <a:tabLst/>
              <a:defRPr/>
            </a:pPr>
            <a:b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br>
            <a:b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KNC Registration Online 2025 – Step-by-Step Guide</a:t>
            </a:r>
            <a:br>
              <a:rPr kumimoji="0" lang="en-US" sz="900" b="1" i="0" u="none" strike="noStrike" kern="1200" cap="none" spc="0" normalizeH="0" baseline="0" noProof="0" dirty="0">
                <a:ln>
                  <a:noFill/>
                </a:ln>
                <a:solidFill>
                  <a:srgbClr val="FF0000"/>
                </a:solidFill>
                <a:effectLst/>
                <a:uLnTx/>
                <a:uFillTx/>
                <a:latin typeface="Calibri" panose="020F0502020204030204"/>
                <a:ea typeface="+mn-ea"/>
                <a:cs typeface="+mn-cs"/>
              </a:rPr>
            </a:br>
            <a:endParaRPr lang="en-IN" b="1" dirty="0">
              <a:solidFill>
                <a:srgbClr val="FF0000"/>
              </a:solidFill>
            </a:endParaRPr>
          </a:p>
        </p:txBody>
      </p:sp>
      <p:sp>
        <p:nvSpPr>
          <p:cNvPr id="3" name="Content Placeholder 2">
            <a:extLst>
              <a:ext uri="{FF2B5EF4-FFF2-40B4-BE49-F238E27FC236}">
                <a16:creationId xmlns:a16="http://schemas.microsoft.com/office/drawing/2014/main" id="{0F8CF273-85AE-720B-0FC2-76163434400F}"/>
              </a:ext>
            </a:extLst>
          </p:cNvPr>
          <p:cNvSpPr>
            <a:spLocks noGrp="1"/>
          </p:cNvSpPr>
          <p:nvPr>
            <p:ph idx="1"/>
          </p:nvPr>
        </p:nvSpPr>
        <p:spPr>
          <a:xfrm>
            <a:off x="543911" y="1063626"/>
            <a:ext cx="10515600" cy="5794374"/>
          </a:xfrm>
        </p:spPr>
        <p:txBody>
          <a:bodyPr>
            <a:noAutofit/>
          </a:bodyPr>
          <a:lstStyle/>
          <a:p>
            <a:pPr marL="0" lvl="1" indent="0">
              <a:lnSpc>
                <a:spcPct val="100000"/>
              </a:lnSpc>
              <a:spcBef>
                <a:spcPts val="0"/>
              </a:spcBef>
            </a:pPr>
            <a:r>
              <a:rPr lang="en-US" dirty="0">
                <a:latin typeface="Times New Roman" panose="02020603050405020304" pitchFamily="18" charset="0"/>
                <a:cs typeface="Times New Roman" panose="02020603050405020304" pitchFamily="18" charset="0"/>
              </a:rPr>
              <a:t>Alright, here’s the basic flow for KNC registration online:</a:t>
            </a:r>
          </a:p>
          <a:p>
            <a:pPr marL="0" lvl="1" indent="0">
              <a:lnSpc>
                <a:spcPct val="100000"/>
              </a:lnSpc>
              <a:spcBef>
                <a:spcPts val="0"/>
              </a:spcBef>
            </a:pPr>
            <a:endParaRPr lang="en-US" dirty="0">
              <a:latin typeface="Times New Roman" panose="02020603050405020304" pitchFamily="18" charset="0"/>
              <a:cs typeface="Times New Roman" panose="02020603050405020304" pitchFamily="18" charset="0"/>
            </a:endParaRPr>
          </a:p>
          <a:p>
            <a:pPr marL="0" lvl="1" indent="0">
              <a:lnSpc>
                <a:spcPct val="100000"/>
              </a:lnSpc>
              <a:spcBef>
                <a:spcPts val="0"/>
              </a:spcBef>
            </a:pPr>
            <a:r>
              <a:rPr lang="en-US" sz="2800" dirty="0">
                <a:latin typeface="Times New Roman" panose="02020603050405020304" pitchFamily="18" charset="0"/>
                <a:cs typeface="Times New Roman" panose="02020603050405020304" pitchFamily="18" charset="0"/>
              </a:rPr>
              <a:t>Go to official portal:</a:t>
            </a:r>
          </a:p>
          <a:p>
            <a:pPr marL="0" lvl="1" indent="0">
              <a:lnSpc>
                <a:spcPct val="100000"/>
              </a:lnSpc>
              <a:spcBef>
                <a:spcPts val="0"/>
              </a:spcBef>
            </a:pPr>
            <a:r>
              <a:rPr lang="en-US" sz="2800" dirty="0">
                <a:latin typeface="Times New Roman" panose="02020603050405020304" pitchFamily="18" charset="0"/>
                <a:cs typeface="Times New Roman" panose="02020603050405020304" pitchFamily="18" charset="0"/>
              </a:rPr>
              <a:t>👉 www.knc.karnataka.gov.in</a:t>
            </a:r>
          </a:p>
          <a:p>
            <a:pPr marL="457200" lvl="1" indent="-457200">
              <a:lnSpc>
                <a:spcPct val="100000"/>
              </a:lnSpc>
              <a:spcBef>
                <a:spcPts val="0"/>
              </a:spcBef>
            </a:pPr>
            <a:r>
              <a:rPr lang="en-US" sz="2800" dirty="0">
                <a:latin typeface="Times New Roman" panose="02020603050405020304" pitchFamily="18" charset="0"/>
                <a:cs typeface="Times New Roman" panose="02020603050405020304" pitchFamily="18" charset="0"/>
              </a:rPr>
              <a:t>Click on “Online Services” → “Online Registration”</a:t>
            </a:r>
          </a:p>
          <a:p>
            <a:pPr marL="457200" lvl="1" indent="-457200">
              <a:lnSpc>
                <a:spcPct val="100000"/>
              </a:lnSpc>
              <a:spcBef>
                <a:spcPts val="0"/>
              </a:spcBef>
            </a:pPr>
            <a:r>
              <a:rPr lang="en-US" sz="2800" dirty="0">
                <a:latin typeface="Times New Roman" panose="02020603050405020304" pitchFamily="18" charset="0"/>
                <a:cs typeface="Times New Roman" panose="02020603050405020304" pitchFamily="18" charset="0"/>
              </a:rPr>
              <a:t>Create your account/login (using email &amp; mobile)</a:t>
            </a:r>
          </a:p>
          <a:p>
            <a:pPr marL="457200" lvl="1" indent="-457200">
              <a:lnSpc>
                <a:spcPct val="100000"/>
              </a:lnSpc>
              <a:spcBef>
                <a:spcPts val="0"/>
              </a:spcBef>
            </a:pPr>
            <a:r>
              <a:rPr lang="en-US" sz="2800" dirty="0">
                <a:latin typeface="Times New Roman" panose="02020603050405020304" pitchFamily="18" charset="0"/>
                <a:cs typeface="Times New Roman" panose="02020603050405020304" pitchFamily="18" charset="0"/>
              </a:rPr>
              <a:t>Fill out the application form</a:t>
            </a:r>
          </a:p>
          <a:p>
            <a:pPr marL="457200" lvl="1" indent="-457200">
              <a:lnSpc>
                <a:spcPct val="100000"/>
              </a:lnSpc>
              <a:spcBef>
                <a:spcPts val="0"/>
              </a:spcBef>
            </a:pPr>
            <a:r>
              <a:rPr lang="en-US" sz="2800" dirty="0">
                <a:latin typeface="Times New Roman" panose="02020603050405020304" pitchFamily="18" charset="0"/>
                <a:cs typeface="Times New Roman" panose="02020603050405020304" pitchFamily="18" charset="0"/>
              </a:rPr>
              <a:t>Upload your photo, signature, and nursing qualification certificates</a:t>
            </a:r>
          </a:p>
          <a:p>
            <a:pPr marL="457200" lvl="1" indent="-457200">
              <a:lnSpc>
                <a:spcPct val="100000"/>
              </a:lnSpc>
              <a:spcBef>
                <a:spcPts val="0"/>
              </a:spcBef>
            </a:pPr>
            <a:r>
              <a:rPr lang="en-US" sz="2800" dirty="0">
                <a:latin typeface="Times New Roman" panose="02020603050405020304" pitchFamily="18" charset="0"/>
                <a:cs typeface="Times New Roman" panose="02020603050405020304" pitchFamily="18" charset="0"/>
              </a:rPr>
              <a:t>Pay registration fee online (via </a:t>
            </a:r>
            <a:r>
              <a:rPr lang="en-US" sz="2800" dirty="0" err="1">
                <a:latin typeface="Times New Roman" panose="02020603050405020304" pitchFamily="18" charset="0"/>
                <a:cs typeface="Times New Roman" panose="02020603050405020304" pitchFamily="18" charset="0"/>
              </a:rPr>
              <a:t>netbanking</a:t>
            </a:r>
            <a:r>
              <a:rPr lang="en-US" sz="2800" dirty="0">
                <a:latin typeface="Times New Roman" panose="02020603050405020304" pitchFamily="18" charset="0"/>
                <a:cs typeface="Times New Roman" panose="02020603050405020304" pitchFamily="18" charset="0"/>
              </a:rPr>
              <a:t>/card/UPI)</a:t>
            </a:r>
          </a:p>
          <a:p>
            <a:pPr marL="457200" lvl="1" indent="-457200">
              <a:lnSpc>
                <a:spcPct val="100000"/>
              </a:lnSpc>
              <a:spcBef>
                <a:spcPts val="0"/>
              </a:spcBef>
            </a:pPr>
            <a:r>
              <a:rPr lang="en-US" sz="2800" dirty="0">
                <a:latin typeface="Times New Roman" panose="02020603050405020304" pitchFamily="18" charset="0"/>
                <a:cs typeface="Times New Roman" panose="02020603050405020304" pitchFamily="18" charset="0"/>
              </a:rPr>
              <a:t>Submit &amp; download acknowledgment slip</a:t>
            </a:r>
          </a:p>
          <a:p>
            <a:pPr marL="457200" lvl="1" indent="-457200">
              <a:lnSpc>
                <a:spcPct val="100000"/>
              </a:lnSpc>
              <a:spcBef>
                <a:spcPts val="0"/>
              </a:spcBef>
            </a:pPr>
            <a:r>
              <a:rPr lang="en-US" sz="2800" dirty="0">
                <a:latin typeface="Times New Roman" panose="02020603050405020304" pitchFamily="18" charset="0"/>
                <a:cs typeface="Times New Roman" panose="02020603050405020304" pitchFamily="18" charset="0"/>
              </a:rPr>
              <a:t>Once verified, you can download your KNC Registration Certificate from the portal</a:t>
            </a:r>
            <a:r>
              <a:rPr lang="en-US" dirty="0">
                <a:latin typeface="Times New Roman" panose="02020603050405020304" pitchFamily="18" charset="0"/>
                <a:cs typeface="Times New Roman" panose="02020603050405020304" pitchFamily="18" charset="0"/>
              </a:rPr>
              <a:t>.</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0690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C45749-E32E-917E-2DD1-4DCF94B6CED9}"/>
              </a:ext>
            </a:extLst>
          </p:cNvPr>
          <p:cNvSpPr>
            <a:spLocks noGrp="1"/>
          </p:cNvSpPr>
          <p:nvPr>
            <p:ph idx="1"/>
          </p:nvPr>
        </p:nvSpPr>
        <p:spPr>
          <a:xfrm>
            <a:off x="838200" y="609600"/>
            <a:ext cx="10515600" cy="5567363"/>
          </a:xfrm>
        </p:spPr>
        <p:txBody>
          <a:bodyPr>
            <a:normAutofit/>
          </a:bodyPr>
          <a:lstStyle/>
          <a:p>
            <a:r>
              <a:rPr lang="en-IN" b="1" dirty="0">
                <a:latin typeface="Algerian" panose="04020705040A02060702" pitchFamily="82" charset="0"/>
              </a:rPr>
              <a:t>Documents Required for KNC Registration</a:t>
            </a:r>
          </a:p>
          <a:p>
            <a:pPr marL="0" indent="0">
              <a:buNone/>
            </a:pPr>
            <a:endParaRPr lang="en-IN" b="1" dirty="0">
              <a:latin typeface="Algerian" panose="04020705040A02060702" pitchFamily="82" charset="0"/>
            </a:endParaRPr>
          </a:p>
          <a:p>
            <a:r>
              <a:rPr lang="en-IN" sz="3000" dirty="0">
                <a:latin typeface="Times New Roman" panose="02020603050405020304" pitchFamily="18" charset="0"/>
                <a:cs typeface="Times New Roman" panose="02020603050405020304" pitchFamily="18" charset="0"/>
              </a:rPr>
              <a:t>Nursing course certificate (GNM/BSc/MSc etc.)</a:t>
            </a:r>
          </a:p>
          <a:p>
            <a:r>
              <a:rPr lang="en-IN" sz="3000" dirty="0">
                <a:latin typeface="Times New Roman" panose="02020603050405020304" pitchFamily="18" charset="0"/>
                <a:cs typeface="Times New Roman" panose="02020603050405020304" pitchFamily="18" charset="0"/>
              </a:rPr>
              <a:t>Final year marksheets</a:t>
            </a:r>
          </a:p>
          <a:p>
            <a:r>
              <a:rPr lang="en-IN" sz="3000" dirty="0">
                <a:latin typeface="Times New Roman" panose="02020603050405020304" pitchFamily="18" charset="0"/>
                <a:cs typeface="Times New Roman" panose="02020603050405020304" pitchFamily="18" charset="0"/>
              </a:rPr>
              <a:t>Internship completion certificate</a:t>
            </a:r>
          </a:p>
          <a:p>
            <a:r>
              <a:rPr lang="en-IN" sz="3000" dirty="0">
                <a:latin typeface="Times New Roman" panose="02020603050405020304" pitchFamily="18" charset="0"/>
                <a:cs typeface="Times New Roman" panose="02020603050405020304" pitchFamily="18" charset="0"/>
              </a:rPr>
              <a:t>Aadhaar card</a:t>
            </a:r>
          </a:p>
          <a:p>
            <a:r>
              <a:rPr lang="en-IN" sz="3000" dirty="0">
                <a:latin typeface="Times New Roman" panose="02020603050405020304" pitchFamily="18" charset="0"/>
                <a:cs typeface="Times New Roman" panose="02020603050405020304" pitchFamily="18" charset="0"/>
              </a:rPr>
              <a:t>Passport-size photo (recent)</a:t>
            </a:r>
          </a:p>
          <a:p>
            <a:r>
              <a:rPr lang="en-IN" sz="3000" dirty="0">
                <a:latin typeface="Times New Roman" panose="02020603050405020304" pitchFamily="18" charset="0"/>
                <a:cs typeface="Times New Roman" panose="02020603050405020304" pitchFamily="18" charset="0"/>
              </a:rPr>
              <a:t>Signature scan</a:t>
            </a:r>
          </a:p>
          <a:p>
            <a:r>
              <a:rPr lang="en-IN" sz="3000" dirty="0">
                <a:latin typeface="Times New Roman" panose="02020603050405020304" pitchFamily="18" charset="0"/>
                <a:cs typeface="Times New Roman" panose="02020603050405020304" pitchFamily="18" charset="0"/>
              </a:rPr>
              <a:t>Registration from previous nursing council (if migrating)</a:t>
            </a:r>
          </a:p>
        </p:txBody>
      </p:sp>
    </p:spTree>
    <p:extLst>
      <p:ext uri="{BB962C8B-B14F-4D97-AF65-F5344CB8AC3E}">
        <p14:creationId xmlns:p14="http://schemas.microsoft.com/office/powerpoint/2010/main" val="154355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C5F220-462D-21B4-B719-F83C09338BBA}"/>
              </a:ext>
            </a:extLst>
          </p:cNvPr>
          <p:cNvSpPr>
            <a:spLocks noGrp="1"/>
          </p:cNvSpPr>
          <p:nvPr>
            <p:ph idx="1"/>
          </p:nvPr>
        </p:nvSpPr>
        <p:spPr>
          <a:xfrm>
            <a:off x="838200" y="641131"/>
            <a:ext cx="10515600" cy="5535832"/>
          </a:xfrm>
        </p:spPr>
        <p:txBody>
          <a:bodyPr>
            <a:normAutofit/>
          </a:bodyPr>
          <a:lstStyle/>
          <a:p>
            <a:r>
              <a:rPr lang="en-IN" b="1" u="sng" dirty="0"/>
              <a:t>📞 KNC Contact Info (just in case)</a:t>
            </a:r>
          </a:p>
          <a:p>
            <a:r>
              <a:rPr lang="en-IN" dirty="0"/>
              <a:t>KNC Office Address:</a:t>
            </a:r>
          </a:p>
          <a:p>
            <a:pPr marL="0" indent="0">
              <a:buNone/>
            </a:pPr>
            <a:r>
              <a:rPr lang="en-IN" dirty="0"/>
              <a:t>Karnataka State Nursing Council,</a:t>
            </a:r>
          </a:p>
          <a:p>
            <a:pPr marL="0" indent="0">
              <a:buNone/>
            </a:pPr>
            <a:r>
              <a:rPr lang="en-IN" dirty="0"/>
              <a:t>#71, Nightingale Towers,</a:t>
            </a:r>
          </a:p>
          <a:p>
            <a:pPr marL="0" indent="0">
              <a:buNone/>
            </a:pPr>
            <a:r>
              <a:rPr lang="en-IN" dirty="0"/>
              <a:t>Lalbagh Road, Bengaluru – 560027</a:t>
            </a:r>
          </a:p>
          <a:p>
            <a:endParaRPr lang="en-IN" dirty="0"/>
          </a:p>
          <a:p>
            <a:r>
              <a:rPr lang="en-IN" dirty="0"/>
              <a:t>Helpline No: +91 080-22264935</a:t>
            </a:r>
          </a:p>
          <a:p>
            <a:endParaRPr lang="en-IN" dirty="0"/>
          </a:p>
          <a:p>
            <a:r>
              <a:rPr lang="en-IN" dirty="0"/>
              <a:t>Email</a:t>
            </a:r>
            <a:r>
              <a:rPr lang="en-IN" dirty="0">
                <a:solidFill>
                  <a:schemeClr val="accent5">
                    <a:lumMod val="75000"/>
                  </a:schemeClr>
                </a:solidFill>
              </a:rPr>
              <a:t>: kar.nursingcouncil@gmail.com</a:t>
            </a:r>
          </a:p>
        </p:txBody>
      </p:sp>
    </p:spTree>
    <p:extLst>
      <p:ext uri="{BB962C8B-B14F-4D97-AF65-F5344CB8AC3E}">
        <p14:creationId xmlns:p14="http://schemas.microsoft.com/office/powerpoint/2010/main" val="18185260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D4A0374-6EE1-77DA-297B-C6BC11A70A7B}"/>
              </a:ext>
            </a:extLst>
          </p:cNvPr>
          <p:cNvSpPr>
            <a:spLocks noGrp="1"/>
          </p:cNvSpPr>
          <p:nvPr>
            <p:ph idx="1"/>
          </p:nvPr>
        </p:nvSpPr>
        <p:spPr>
          <a:xfrm>
            <a:off x="838200" y="388883"/>
            <a:ext cx="10515600" cy="5788080"/>
          </a:xfrm>
        </p:spPr>
        <p:txBody>
          <a:bodyPr>
            <a:normAutofit/>
          </a:bodyPr>
          <a:lstStyle/>
          <a:p>
            <a:r>
              <a:rPr lang="en-US" b="1" dirty="0">
                <a:latin typeface="Algerian" panose="04020705040A02060702" pitchFamily="82" charset="0"/>
              </a:rPr>
              <a:t>KNC Registration Renewal 2025</a:t>
            </a:r>
          </a:p>
          <a:p>
            <a:r>
              <a:rPr lang="en-US" dirty="0"/>
              <a:t>Yup, your registration isn’t forever. It’s valid for 5 years. So if your KNC ID card is about to expire (or already expired 😬), just do the renewal online:</a:t>
            </a:r>
          </a:p>
          <a:p>
            <a:r>
              <a:rPr lang="en-US" dirty="0"/>
              <a:t>Visit KNC portal → Login</a:t>
            </a:r>
          </a:p>
          <a:p>
            <a:r>
              <a:rPr lang="en-US" dirty="0"/>
              <a:t>Go to “Renewal” section</a:t>
            </a:r>
          </a:p>
          <a:p>
            <a:r>
              <a:rPr lang="en-US" dirty="0"/>
              <a:t>Update your latest work experience details</a:t>
            </a:r>
          </a:p>
          <a:p>
            <a:r>
              <a:rPr lang="en-US" dirty="0"/>
              <a:t>Pay the renewal fees (around ₹1,000)</a:t>
            </a:r>
          </a:p>
          <a:p>
            <a:r>
              <a:rPr lang="en-US" dirty="0"/>
              <a:t>Submit application &amp; download renewed certificate</a:t>
            </a:r>
          </a:p>
          <a:p>
            <a:endParaRPr lang="en-US" dirty="0"/>
          </a:p>
          <a:p>
            <a:r>
              <a:rPr lang="en-US" dirty="0"/>
              <a:t>⏳ Pro tip: Don’t wait till the last week to renew. It’s a pain when the site lags.</a:t>
            </a:r>
            <a:endParaRPr lang="en-IN" dirty="0"/>
          </a:p>
        </p:txBody>
      </p:sp>
    </p:spTree>
    <p:extLst>
      <p:ext uri="{BB962C8B-B14F-4D97-AF65-F5344CB8AC3E}">
        <p14:creationId xmlns:p14="http://schemas.microsoft.com/office/powerpoint/2010/main" val="358695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05669-CF67-720F-4EDB-14723BB2F622}"/>
              </a:ext>
            </a:extLst>
          </p:cNvPr>
          <p:cNvSpPr>
            <a:spLocks noGrp="1"/>
          </p:cNvSpPr>
          <p:nvPr>
            <p:ph type="title"/>
          </p:nvPr>
        </p:nvSpPr>
        <p:spPr>
          <a:xfrm>
            <a:off x="1164021" y="3429000"/>
            <a:ext cx="10548172" cy="2020402"/>
          </a:xfrm>
        </p:spPr>
        <p:txBody>
          <a:bodyPr>
            <a:normAutofit fontScale="90000"/>
          </a:bodyPr>
          <a:lstStyle/>
          <a:p>
            <a:br>
              <a:rPr lang="en-IN" dirty="0"/>
            </a:br>
            <a:r>
              <a:rPr lang="en-IN" dirty="0">
                <a:latin typeface="Times New Roman" panose="02020603050405020304" pitchFamily="18" charset="0"/>
                <a:cs typeface="Times New Roman" panose="02020603050405020304" pitchFamily="18" charset="0"/>
              </a:rPr>
              <a:t>It’s a central government app, that allows citizens to store and access documents and certificates.  through this app, you can download your 10</a:t>
            </a:r>
            <a:r>
              <a:rPr lang="en-IN" baseline="30000" dirty="0">
                <a:latin typeface="Times New Roman" panose="02020603050405020304" pitchFamily="18" charset="0"/>
                <a:cs typeface="Times New Roman" panose="02020603050405020304" pitchFamily="18" charset="0"/>
              </a:rPr>
              <a:t>th</a:t>
            </a:r>
            <a:r>
              <a:rPr lang="en-IN" dirty="0">
                <a:latin typeface="Times New Roman" panose="02020603050405020304" pitchFamily="18" charset="0"/>
                <a:cs typeface="Times New Roman" panose="02020603050405020304" pitchFamily="18" charset="0"/>
              </a:rPr>
              <a:t>,12</a:t>
            </a:r>
            <a:r>
              <a:rPr lang="en-IN" baseline="30000" dirty="0">
                <a:latin typeface="Times New Roman" panose="02020603050405020304" pitchFamily="18" charset="0"/>
                <a:cs typeface="Times New Roman" panose="02020603050405020304" pitchFamily="18" charset="0"/>
              </a:rPr>
              <a:t>th</a:t>
            </a:r>
            <a:r>
              <a:rPr lang="en-IN" dirty="0">
                <a:latin typeface="Times New Roman" panose="02020603050405020304" pitchFamily="18" charset="0"/>
                <a:cs typeface="Times New Roman" panose="02020603050405020304" pitchFamily="18" charset="0"/>
              </a:rPr>
              <a:t>,degree certificate, Aadhar, PAN and other necessary documents. DigiLocker is linked to Aadhar for authentication. </a:t>
            </a:r>
            <a:endParaRPr lang="en-IN" dirty="0"/>
          </a:p>
        </p:txBody>
      </p:sp>
      <p:pic>
        <p:nvPicPr>
          <p:cNvPr id="2050" name="Picture 2">
            <a:extLst>
              <a:ext uri="{FF2B5EF4-FFF2-40B4-BE49-F238E27FC236}">
                <a16:creationId xmlns:a16="http://schemas.microsoft.com/office/drawing/2014/main" id="{D54529D9-CA80-0667-9A99-B416AF72A6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3794" y="192830"/>
            <a:ext cx="2963197" cy="2963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148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D42AC-2A33-9F75-47C2-6D62458FA048}"/>
              </a:ext>
            </a:extLst>
          </p:cNvPr>
          <p:cNvSpPr>
            <a:spLocks noGrp="1"/>
          </p:cNvSpPr>
          <p:nvPr>
            <p:ph type="title"/>
          </p:nvPr>
        </p:nvSpPr>
        <p:spPr>
          <a:xfrm>
            <a:off x="480848" y="222050"/>
            <a:ext cx="10515600" cy="1325563"/>
          </a:xfrm>
        </p:spPr>
        <p:txBody>
          <a:bodyPr>
            <a:normAutofit/>
          </a:bodyPr>
          <a:lstStyle/>
          <a:p>
            <a:r>
              <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Steps to use KSNC Aadhar &amp; </a:t>
            </a:r>
            <a:r>
              <a:rPr lang="en-US"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Digilocker</a:t>
            </a:r>
            <a:r>
              <a:rPr lang="en-US"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 App</a:t>
            </a:r>
            <a:br>
              <a:rPr lang="en-US" dirty="0"/>
            </a:br>
            <a:endParaRPr lang="en-IN" dirty="0"/>
          </a:p>
        </p:txBody>
      </p:sp>
      <p:sp>
        <p:nvSpPr>
          <p:cNvPr id="3" name="Content Placeholder 2">
            <a:extLst>
              <a:ext uri="{FF2B5EF4-FFF2-40B4-BE49-F238E27FC236}">
                <a16:creationId xmlns:a16="http://schemas.microsoft.com/office/drawing/2014/main" id="{B90E87DE-06A4-6DC7-2FD5-9CF10F77C406}"/>
              </a:ext>
            </a:extLst>
          </p:cNvPr>
          <p:cNvSpPr>
            <a:spLocks noGrp="1"/>
          </p:cNvSpPr>
          <p:nvPr>
            <p:ph idx="1"/>
          </p:nvPr>
        </p:nvSpPr>
        <p:spPr>
          <a:xfrm>
            <a:off x="480848" y="1547613"/>
            <a:ext cx="10810568" cy="4739148"/>
          </a:xfrm>
        </p:spPr>
        <p:txBody>
          <a:bodyPr>
            <a:normAutofit fontScale="92500" lnSpcReduction="20000"/>
          </a:bodyPr>
          <a:lstStyle/>
          <a:p>
            <a:r>
              <a:rPr lang="en-US" sz="3000" dirty="0">
                <a:latin typeface="Times New Roman" panose="02020603050405020304" pitchFamily="18" charset="0"/>
                <a:cs typeface="Times New Roman" panose="02020603050405020304" pitchFamily="18" charset="0"/>
              </a:rPr>
              <a:t>1. Ensure your mobile number is linked with your Aadhaar, as the KYC</a:t>
            </a:r>
          </a:p>
          <a:p>
            <a:pPr marL="0" indent="0">
              <a:buNone/>
            </a:pPr>
            <a:r>
              <a:rPr lang="en-US" sz="3000" dirty="0">
                <a:latin typeface="Times New Roman" panose="02020603050405020304" pitchFamily="18" charset="0"/>
                <a:cs typeface="Times New Roman" panose="02020603050405020304" pitchFamily="18" charset="0"/>
              </a:rPr>
              <a:t> process is OTP-based.</a:t>
            </a:r>
          </a:p>
          <a:p>
            <a:r>
              <a:rPr lang="en-US" sz="3000" dirty="0">
                <a:latin typeface="Times New Roman" panose="02020603050405020304" pitchFamily="18" charset="0"/>
                <a:cs typeface="Times New Roman" panose="02020603050405020304" pitchFamily="18" charset="0"/>
              </a:rPr>
              <a:t>2. Download the Digi Locker app, create your account, and fetch your</a:t>
            </a:r>
          </a:p>
          <a:p>
            <a:pPr marL="0" indent="0">
              <a:buNone/>
            </a:pPr>
            <a:r>
              <a:rPr lang="en-US" sz="3000" dirty="0">
                <a:latin typeface="Times New Roman" panose="02020603050405020304" pitchFamily="18" charset="0"/>
                <a:cs typeface="Times New Roman" panose="02020603050405020304" pitchFamily="18" charset="0"/>
              </a:rPr>
              <a:t> SSLC &amp; PUC marks cards from the </a:t>
            </a:r>
            <a:r>
              <a:rPr lang="en-US" sz="3000" b="1" dirty="0">
                <a:latin typeface="Times New Roman" panose="02020603050405020304" pitchFamily="18" charset="0"/>
                <a:cs typeface="Times New Roman" panose="02020603050405020304" pitchFamily="18" charset="0"/>
              </a:rPr>
              <a:t>Karnataka Education &amp; Assessment Board.</a:t>
            </a:r>
          </a:p>
          <a:p>
            <a:r>
              <a:rPr lang="en-US" sz="3000" dirty="0">
                <a:latin typeface="Times New Roman" panose="02020603050405020304" pitchFamily="18" charset="0"/>
                <a:cs typeface="Times New Roman" panose="02020603050405020304" pitchFamily="18" charset="0"/>
              </a:rPr>
              <a:t>3. Download the KSNC App from the Play Store, then register and log in.</a:t>
            </a:r>
          </a:p>
          <a:p>
            <a:r>
              <a:rPr lang="en-US" sz="3000" dirty="0">
                <a:latin typeface="Times New Roman" panose="02020603050405020304" pitchFamily="18" charset="0"/>
                <a:cs typeface="Times New Roman" panose="02020603050405020304" pitchFamily="18" charset="0"/>
              </a:rPr>
              <a:t>4. Perform e-KYC for Aadhaar and Digi Locker within the KSNC App.</a:t>
            </a:r>
          </a:p>
          <a:p>
            <a:r>
              <a:rPr lang="en-US" sz="3000" dirty="0">
                <a:latin typeface="Times New Roman" panose="02020603050405020304" pitchFamily="18" charset="0"/>
                <a:cs typeface="Times New Roman" panose="02020603050405020304" pitchFamily="18" charset="0"/>
              </a:rPr>
              <a:t>5. On the Education page, enter your RGUHS or Nursing Board student</a:t>
            </a:r>
          </a:p>
          <a:p>
            <a:pPr marL="0" indent="0">
              <a:buNone/>
            </a:pPr>
            <a:r>
              <a:rPr lang="en-US" sz="3000" dirty="0">
                <a:latin typeface="Times New Roman" panose="02020603050405020304" pitchFamily="18" charset="0"/>
                <a:cs typeface="Times New Roman" panose="02020603050405020304" pitchFamily="18" charset="0"/>
              </a:rPr>
              <a:t> number to get your PDC.</a:t>
            </a:r>
          </a:p>
          <a:p>
            <a:r>
              <a:rPr lang="en-US" sz="3000" dirty="0">
                <a:latin typeface="Times New Roman" panose="02020603050405020304" pitchFamily="18" charset="0"/>
                <a:cs typeface="Times New Roman" panose="02020603050405020304" pitchFamily="18" charset="0"/>
              </a:rPr>
              <a:t>6. Ensure your name in Aadhaar and SSLC matches. If there’s a discrepancy, correct your Aadhaar before performing</a:t>
            </a:r>
          </a:p>
          <a:p>
            <a:endParaRPr lang="en-IN" dirty="0"/>
          </a:p>
        </p:txBody>
      </p:sp>
    </p:spTree>
    <p:extLst>
      <p:ext uri="{BB962C8B-B14F-4D97-AF65-F5344CB8AC3E}">
        <p14:creationId xmlns:p14="http://schemas.microsoft.com/office/powerpoint/2010/main" val="10113686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922</TotalTime>
  <Words>1449</Words>
  <Application>Microsoft Office PowerPoint</Application>
  <PresentationFormat>Widescreen</PresentationFormat>
  <Paragraphs>136</Paragraphs>
  <Slides>32</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Algerian</vt:lpstr>
      <vt:lpstr>Arial</vt:lpstr>
      <vt:lpstr>Arial Black</vt:lpstr>
      <vt:lpstr>Calibri</vt:lpstr>
      <vt:lpstr>Calibri Light</vt:lpstr>
      <vt:lpstr>Times New Roman</vt:lpstr>
      <vt:lpstr>Office Theme</vt:lpstr>
      <vt:lpstr>KSNC APP ONLINE KNC REGISTRATION</vt:lpstr>
      <vt:lpstr>PowerPoint Presentation</vt:lpstr>
      <vt:lpstr> </vt:lpstr>
      <vt:lpstr>    KNC Registration Online 2025 – Step-by-Step Guide </vt:lpstr>
      <vt:lpstr>PowerPoint Presentation</vt:lpstr>
      <vt:lpstr>PowerPoint Presentation</vt:lpstr>
      <vt:lpstr>PowerPoint Presentation</vt:lpstr>
      <vt:lpstr> It’s a central government app, that allows citizens to store and access documents and certificates.  through this app, you can download your 10th,12th,degree certificate, Aadhar, PAN and other necessary documents. DigiLocker is linked to Aadhar for authentication. </vt:lpstr>
      <vt:lpstr>Steps to use KSNC Aadhar &amp; Digilocker App </vt:lpstr>
      <vt:lpstr>PowerPoint Presentation</vt:lpstr>
      <vt:lpstr>How to create an account in Digilocker</vt:lpstr>
      <vt:lpstr>Step 3: The DigiLocker Dashboard will open. Then, click on “Get Started”. </vt:lpstr>
      <vt:lpstr>    STEP 4: Log in or create an account ( you can log in using a mobile number or Aadhar number).           Then tap  continue.           verify using OTP.      </vt:lpstr>
      <vt:lpstr>Step 5: After verification, you will be successfully registered.    Scroll down again and click on  ‘Explore more’.   click on ‘Education and and Learning’.     scroll down and select your respected educational board    download your necessary documents</vt:lpstr>
      <vt:lpstr>PowerPoint Presentation</vt:lpstr>
      <vt:lpstr>“All the documents you downloaded will be visible in Issued”.</vt:lpstr>
      <vt:lpstr>KSNC APP  </vt:lpstr>
      <vt:lpstr>   Title: Mr., Ms., Mrs., Dr. Name: Your full name Course type : ANM, GNM, B.Sc., M.Sc. Mobile number: Then click on verify OTP, and you will  successfully registered. </vt:lpstr>
      <vt:lpstr>Home page of KSNC   Here, you have to do the  Aadhaar E-KYC verification and DigiLocker E-KYC verification..</vt:lpstr>
      <vt:lpstr>Step 1: Click on  Aadhaar e-KYC                        Proceed to e-KYC                                                                                                                                                        Enter  your Aadhaar number        Scroll down and click on ‘Get OTP’ and enter the OTP you receive.                  Aadhar e-KYC is successfully completed (you can see your photo on the home page ). </vt:lpstr>
      <vt:lpstr>PowerPoint Presentation</vt:lpstr>
      <vt:lpstr>Step 2:</vt:lpstr>
      <vt:lpstr>PowerPoint Presentation</vt:lpstr>
      <vt:lpstr>PowerPoint Presentation</vt:lpstr>
      <vt:lpstr>PowerPoint Presentation</vt:lpstr>
      <vt:lpstr>Step 3: personal information :here you can edit your photo or address if you want  Step 4:contact info Step 5:Educational information  Step 6: services  Step 7: Receipts info Step 8: Updates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Smitha D'Souza</dc:creator>
  <cp:lastModifiedBy>Smitha D'Souza</cp:lastModifiedBy>
  <cp:revision>2</cp:revision>
  <dcterms:created xsi:type="dcterms:W3CDTF">2025-08-19T09:53:40Z</dcterms:created>
  <dcterms:modified xsi:type="dcterms:W3CDTF">2025-08-22T10:27:11Z</dcterms:modified>
</cp:coreProperties>
</file>